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Roboto Thin"/>
      <p:regular r:id="rId18"/>
      <p:bold r:id="rId19"/>
      <p:italic r:id="rId20"/>
      <p:boldItalic r:id="rId21"/>
    </p:embeddedFont>
    <p:embeddedFont>
      <p:font typeface="Inter SemiBold"/>
      <p:regular r:id="rId22"/>
      <p:bold r:id="rId23"/>
      <p:italic r:id="rId24"/>
      <p:boldItalic r:id="rId25"/>
    </p:embeddedFont>
    <p:embeddedFont>
      <p:font typeface="Inter Light"/>
      <p:regular r:id="rId26"/>
      <p:bold r:id="rId27"/>
      <p:italic r:id="rId28"/>
      <p:boldItalic r:id="rId29"/>
    </p:embeddedFont>
    <p:embeddedFont>
      <p:font typeface="Roboto"/>
      <p:regular r:id="rId30"/>
      <p:bold r:id="rId31"/>
      <p:italic r:id="rId32"/>
      <p:boldItalic r:id="rId33"/>
    </p:embeddedFont>
    <p:embeddedFont>
      <p:font typeface="Roboto Medium"/>
      <p:regular r:id="rId34"/>
      <p:bold r:id="rId35"/>
      <p:italic r:id="rId36"/>
      <p:boldItalic r:id="rId37"/>
    </p:embeddedFont>
    <p:embeddedFont>
      <p:font typeface="Inter"/>
      <p:regular r:id="rId38"/>
      <p:bold r:id="rId39"/>
      <p:italic r:id="rId40"/>
      <p:boldItalic r:id="rId41"/>
    </p:embeddedFont>
    <p:embeddedFont>
      <p:font typeface="Albert Sans"/>
      <p:regular r:id="rId42"/>
      <p:bold r:id="rId43"/>
      <p:italic r:id="rId44"/>
      <p:boldItalic r:id="rId45"/>
    </p:embeddedFont>
    <p:embeddedFont>
      <p:font typeface="Nanum Myeongjo"/>
      <p:regular r:id="rId46"/>
      <p:bold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7393C1E-EA4C-4430-A96F-D4CEA822E13E}">
  <a:tblStyle styleId="{37393C1E-EA4C-4430-A96F-D4CEA822E13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ter-italic.fntdata"/><Relationship Id="rId42" Type="http://schemas.openxmlformats.org/officeDocument/2006/relationships/font" Target="fonts/AlbertSans-regular.fntdata"/><Relationship Id="rId41" Type="http://schemas.openxmlformats.org/officeDocument/2006/relationships/font" Target="fonts/Inter-boldItalic.fntdata"/><Relationship Id="rId44" Type="http://schemas.openxmlformats.org/officeDocument/2006/relationships/font" Target="fonts/AlbertSans-italic.fntdata"/><Relationship Id="rId43" Type="http://schemas.openxmlformats.org/officeDocument/2006/relationships/font" Target="fonts/AlbertSans-bold.fntdata"/><Relationship Id="rId46" Type="http://schemas.openxmlformats.org/officeDocument/2006/relationships/font" Target="fonts/NanumMyeongjo-regular.fntdata"/><Relationship Id="rId45" Type="http://schemas.openxmlformats.org/officeDocument/2006/relationships/font" Target="fonts/AlbertSa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7" Type="http://schemas.openxmlformats.org/officeDocument/2006/relationships/font" Target="fonts/NanumMyeongj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fntdata"/><Relationship Id="rId30" Type="http://schemas.openxmlformats.org/officeDocument/2006/relationships/font" Target="fonts/Roboto-regular.fntdata"/><Relationship Id="rId33" Type="http://schemas.openxmlformats.org/officeDocument/2006/relationships/font" Target="fonts/Roboto-boldItalic.fntdata"/><Relationship Id="rId32" Type="http://schemas.openxmlformats.org/officeDocument/2006/relationships/font" Target="fonts/Roboto-italic.fntdata"/><Relationship Id="rId35" Type="http://schemas.openxmlformats.org/officeDocument/2006/relationships/font" Target="fonts/RobotoMedium-bold.fntdata"/><Relationship Id="rId34" Type="http://schemas.openxmlformats.org/officeDocument/2006/relationships/font" Target="fonts/RobotoMedium-regular.fntdata"/><Relationship Id="rId37" Type="http://schemas.openxmlformats.org/officeDocument/2006/relationships/font" Target="fonts/RobotoMedium-boldItalic.fntdata"/><Relationship Id="rId36" Type="http://schemas.openxmlformats.org/officeDocument/2006/relationships/font" Target="fonts/RobotoMedium-italic.fntdata"/><Relationship Id="rId39" Type="http://schemas.openxmlformats.org/officeDocument/2006/relationships/font" Target="fonts/Inter-bold.fntdata"/><Relationship Id="rId38" Type="http://schemas.openxmlformats.org/officeDocument/2006/relationships/font" Target="fonts/Inter-regular.fntdata"/><Relationship Id="rId20" Type="http://schemas.openxmlformats.org/officeDocument/2006/relationships/font" Target="fonts/RobotoThin-italic.fntdata"/><Relationship Id="rId22" Type="http://schemas.openxmlformats.org/officeDocument/2006/relationships/font" Target="fonts/InterSemiBold-regular.fntdata"/><Relationship Id="rId21" Type="http://schemas.openxmlformats.org/officeDocument/2006/relationships/font" Target="fonts/RobotoThin-boldItalic.fntdata"/><Relationship Id="rId24" Type="http://schemas.openxmlformats.org/officeDocument/2006/relationships/font" Target="fonts/InterSemiBold-italic.fntdata"/><Relationship Id="rId23" Type="http://schemas.openxmlformats.org/officeDocument/2006/relationships/font" Target="fonts/InterSemiBold-bold.fntdata"/><Relationship Id="rId26" Type="http://schemas.openxmlformats.org/officeDocument/2006/relationships/font" Target="fonts/InterLight-regular.fntdata"/><Relationship Id="rId25" Type="http://schemas.openxmlformats.org/officeDocument/2006/relationships/font" Target="fonts/InterSemiBold-boldItalic.fntdata"/><Relationship Id="rId28" Type="http://schemas.openxmlformats.org/officeDocument/2006/relationships/font" Target="fonts/InterLight-italic.fntdata"/><Relationship Id="rId27" Type="http://schemas.openxmlformats.org/officeDocument/2006/relationships/font" Target="fonts/InterLight-bold.fntdata"/><Relationship Id="rId29" Type="http://schemas.openxmlformats.org/officeDocument/2006/relationships/font" Target="fonts/InterLight-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RobotoThin-bold.fntdata"/><Relationship Id="rId18" Type="http://schemas.openxmlformats.org/officeDocument/2006/relationships/font" Target="fonts/RobotoThin-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34b60988e7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g334b60988e7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337eee64709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337eee64709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337c97347f3_0_2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337c97347f3_0_2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34b60988e7_1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g334b60988e7_1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334b60988e7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334b60988e7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337b9dc8e11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g337b9dc8e11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334b60988e7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334b60988e7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334b60988e7_1_1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1" name="Google Shape;551;g334b60988e7_1_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337c97347f3_0_9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g337c97347f3_0_9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337c97347f3_0_3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7" name="Google Shape;577;g337c97347f3_0_3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337c97347f3_0_1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337c97347f3_0_1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spTree>
      <p:nvGrpSpPr>
        <p:cNvPr id="8" name="Shape 8"/>
        <p:cNvGrpSpPr/>
        <p:nvPr/>
      </p:nvGrpSpPr>
      <p:grpSpPr>
        <a:xfrm>
          <a:off x="0" y="0"/>
          <a:ext cx="0" cy="0"/>
          <a:chOff x="0" y="0"/>
          <a:chExt cx="0" cy="0"/>
        </a:xfrm>
      </p:grpSpPr>
      <p:sp>
        <p:nvSpPr>
          <p:cNvPr id="9" name="Google Shape;9;p2"/>
          <p:cNvSpPr/>
          <p:nvPr>
            <p:ph idx="2" type="pic"/>
          </p:nvPr>
        </p:nvSpPr>
        <p:spPr>
          <a:xfrm>
            <a:off x="8596800" y="223475"/>
            <a:ext cx="318600" cy="318600"/>
          </a:xfrm>
          <a:prstGeom prst="ellipse">
            <a:avLst/>
          </a:prstGeom>
          <a:noFill/>
          <a:ln>
            <a:noFill/>
          </a:ln>
        </p:spPr>
      </p:sp>
      <p:sp>
        <p:nvSpPr>
          <p:cNvPr id="10" name="Google Shape;10;p2"/>
          <p:cNvSpPr txBox="1"/>
          <p:nvPr>
            <p:ph type="title"/>
          </p:nvPr>
        </p:nvSpPr>
        <p:spPr>
          <a:xfrm>
            <a:off x="3780304" y="889050"/>
            <a:ext cx="4446900" cy="1866000"/>
          </a:xfrm>
          <a:prstGeom prst="rect">
            <a:avLst/>
          </a:prstGeom>
        </p:spPr>
        <p:txBody>
          <a:bodyPr anchorCtr="0" anchor="t" bIns="91425" lIns="91425" spcFirstLastPara="1" rIns="91425" wrap="square" tIns="91425">
            <a:noAutofit/>
          </a:bodyPr>
          <a:lstStyle>
            <a:lvl1pPr lvl="0">
              <a:lnSpc>
                <a:spcPct val="86000"/>
              </a:lnSpc>
              <a:spcBef>
                <a:spcPts val="0"/>
              </a:spcBef>
              <a:spcAft>
                <a:spcPts val="0"/>
              </a:spcAft>
              <a:buSzPts val="7200"/>
              <a:buFont typeface="Nanum Myeongjo"/>
              <a:buNone/>
              <a:defRPr sz="7200"/>
            </a:lvl1pPr>
            <a:lvl2pPr lvl="1">
              <a:lnSpc>
                <a:spcPct val="86000"/>
              </a:lnSpc>
              <a:spcBef>
                <a:spcPts val="0"/>
              </a:spcBef>
              <a:spcAft>
                <a:spcPts val="0"/>
              </a:spcAft>
              <a:buSzPts val="1400"/>
              <a:buNone/>
              <a:defRPr/>
            </a:lvl2pPr>
            <a:lvl3pPr lvl="2">
              <a:lnSpc>
                <a:spcPct val="86000"/>
              </a:lnSpc>
              <a:spcBef>
                <a:spcPts val="0"/>
              </a:spcBef>
              <a:spcAft>
                <a:spcPts val="0"/>
              </a:spcAft>
              <a:buSzPts val="1400"/>
              <a:buNone/>
              <a:defRPr/>
            </a:lvl3pPr>
            <a:lvl4pPr lvl="3">
              <a:lnSpc>
                <a:spcPct val="86000"/>
              </a:lnSpc>
              <a:spcBef>
                <a:spcPts val="0"/>
              </a:spcBef>
              <a:spcAft>
                <a:spcPts val="0"/>
              </a:spcAft>
              <a:buSzPts val="1400"/>
              <a:buNone/>
              <a:defRPr/>
            </a:lvl4pPr>
            <a:lvl5pPr lvl="4">
              <a:lnSpc>
                <a:spcPct val="86000"/>
              </a:lnSpc>
              <a:spcBef>
                <a:spcPts val="0"/>
              </a:spcBef>
              <a:spcAft>
                <a:spcPts val="0"/>
              </a:spcAft>
              <a:buSzPts val="1400"/>
              <a:buNone/>
              <a:defRPr/>
            </a:lvl5pPr>
            <a:lvl6pPr lvl="5">
              <a:lnSpc>
                <a:spcPct val="86000"/>
              </a:lnSpc>
              <a:spcBef>
                <a:spcPts val="0"/>
              </a:spcBef>
              <a:spcAft>
                <a:spcPts val="0"/>
              </a:spcAft>
              <a:buSzPts val="1400"/>
              <a:buNone/>
              <a:defRPr/>
            </a:lvl6pPr>
            <a:lvl7pPr lvl="6">
              <a:lnSpc>
                <a:spcPct val="86000"/>
              </a:lnSpc>
              <a:spcBef>
                <a:spcPts val="0"/>
              </a:spcBef>
              <a:spcAft>
                <a:spcPts val="0"/>
              </a:spcAft>
              <a:buSzPts val="1400"/>
              <a:buNone/>
              <a:defRPr/>
            </a:lvl7pPr>
            <a:lvl8pPr lvl="7">
              <a:lnSpc>
                <a:spcPct val="86000"/>
              </a:lnSpc>
              <a:spcBef>
                <a:spcPts val="0"/>
              </a:spcBef>
              <a:spcAft>
                <a:spcPts val="0"/>
              </a:spcAft>
              <a:buSzPts val="1400"/>
              <a:buNone/>
              <a:defRPr/>
            </a:lvl8pPr>
            <a:lvl9pPr lvl="8">
              <a:lnSpc>
                <a:spcPct val="86000"/>
              </a:lnSpc>
              <a:spcBef>
                <a:spcPts val="0"/>
              </a:spcBef>
              <a:spcAft>
                <a:spcPts val="0"/>
              </a:spcAft>
              <a:buSzPts val="1400"/>
              <a:buNone/>
              <a:defRPr/>
            </a:lvl9pPr>
          </a:lstStyle>
          <a:p/>
        </p:txBody>
      </p:sp>
      <p:sp>
        <p:nvSpPr>
          <p:cNvPr id="11" name="Google Shape;11;p2"/>
          <p:cNvSpPr txBox="1"/>
          <p:nvPr>
            <p:ph idx="3" type="title"/>
          </p:nvPr>
        </p:nvSpPr>
        <p:spPr>
          <a:xfrm>
            <a:off x="3821131" y="380700"/>
            <a:ext cx="27432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Albert Sans"/>
              <a:buNone/>
              <a:defRPr b="1" sz="1400">
                <a:solidFill>
                  <a:schemeClr val="lt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 name="Google Shape;12;p2"/>
          <p:cNvSpPr txBox="1"/>
          <p:nvPr>
            <p:ph idx="1" type="subTitle"/>
          </p:nvPr>
        </p:nvSpPr>
        <p:spPr>
          <a:xfrm>
            <a:off x="3829943" y="4016050"/>
            <a:ext cx="1309200" cy="903900"/>
          </a:xfrm>
          <a:prstGeom prst="rect">
            <a:avLst/>
          </a:prstGeom>
        </p:spPr>
        <p:txBody>
          <a:bodyPr anchorCtr="0" anchor="t" bIns="91425" lIns="91425" spcFirstLastPara="1" rIns="91425" wrap="square" tIns="91425">
            <a:noAutofit/>
          </a:bodyPr>
          <a:lstStyle>
            <a:lvl1pPr lvl="0">
              <a:spcBef>
                <a:spcPts val="0"/>
              </a:spcBef>
              <a:spcAft>
                <a:spcPts val="0"/>
              </a:spcAft>
              <a:buSzPts val="1000"/>
              <a:buNone/>
              <a:defRPr b="0" sz="1000"/>
            </a:lvl1pPr>
            <a:lvl2pPr lvl="1">
              <a:spcBef>
                <a:spcPts val="0"/>
              </a:spcBef>
              <a:spcAft>
                <a:spcPts val="0"/>
              </a:spcAft>
              <a:buSzPts val="1400"/>
              <a:buNone/>
              <a:defRPr b="0"/>
            </a:lvl2pPr>
            <a:lvl3pPr lvl="2">
              <a:spcBef>
                <a:spcPts val="0"/>
              </a:spcBef>
              <a:spcAft>
                <a:spcPts val="0"/>
              </a:spcAft>
              <a:buSzPts val="1400"/>
              <a:buNone/>
              <a:defRPr b="0"/>
            </a:lvl3pPr>
            <a:lvl4pPr lvl="3">
              <a:spcBef>
                <a:spcPts val="0"/>
              </a:spcBef>
              <a:spcAft>
                <a:spcPts val="0"/>
              </a:spcAft>
              <a:buSzPts val="1400"/>
              <a:buNone/>
              <a:defRPr b="0"/>
            </a:lvl4pPr>
            <a:lvl5pPr lvl="4">
              <a:spcBef>
                <a:spcPts val="0"/>
              </a:spcBef>
              <a:spcAft>
                <a:spcPts val="0"/>
              </a:spcAft>
              <a:buSzPts val="1400"/>
              <a:buNone/>
              <a:defRPr b="0"/>
            </a:lvl5pPr>
            <a:lvl6pPr lvl="5">
              <a:spcBef>
                <a:spcPts val="0"/>
              </a:spcBef>
              <a:spcAft>
                <a:spcPts val="0"/>
              </a:spcAft>
              <a:buSzPts val="1400"/>
              <a:buNone/>
              <a:defRPr b="0"/>
            </a:lvl6pPr>
            <a:lvl7pPr lvl="6">
              <a:spcBef>
                <a:spcPts val="0"/>
              </a:spcBef>
              <a:spcAft>
                <a:spcPts val="0"/>
              </a:spcAft>
              <a:buSzPts val="1400"/>
              <a:buNone/>
              <a:defRPr b="0"/>
            </a:lvl7pPr>
            <a:lvl8pPr lvl="7">
              <a:spcBef>
                <a:spcPts val="0"/>
              </a:spcBef>
              <a:spcAft>
                <a:spcPts val="0"/>
              </a:spcAft>
              <a:buSzPts val="1400"/>
              <a:buNone/>
              <a:defRPr b="0"/>
            </a:lvl8pPr>
            <a:lvl9pPr lvl="8">
              <a:spcBef>
                <a:spcPts val="0"/>
              </a:spcBef>
              <a:spcAft>
                <a:spcPts val="0"/>
              </a:spcAft>
              <a:buSzPts val="1400"/>
              <a:buNone/>
              <a:defRPr b="0"/>
            </a:lvl9pPr>
          </a:lstStyle>
          <a:p/>
        </p:txBody>
      </p:sp>
      <p:sp>
        <p:nvSpPr>
          <p:cNvPr id="13" name="Google Shape;13;p2"/>
          <p:cNvSpPr txBox="1"/>
          <p:nvPr>
            <p:ph idx="4" type="subTitle"/>
          </p:nvPr>
        </p:nvSpPr>
        <p:spPr>
          <a:xfrm>
            <a:off x="5258968" y="4016050"/>
            <a:ext cx="1309200" cy="903900"/>
          </a:xfrm>
          <a:prstGeom prst="rect">
            <a:avLst/>
          </a:prstGeom>
        </p:spPr>
        <p:txBody>
          <a:bodyPr anchorCtr="0" anchor="t" bIns="91425" lIns="91425" spcFirstLastPara="1" rIns="91425" wrap="square" tIns="91425">
            <a:noAutofit/>
          </a:bodyPr>
          <a:lstStyle>
            <a:lvl1pPr lvl="0">
              <a:spcBef>
                <a:spcPts val="0"/>
              </a:spcBef>
              <a:spcAft>
                <a:spcPts val="0"/>
              </a:spcAft>
              <a:buSzPts val="1000"/>
              <a:buNone/>
              <a:defRPr b="0" sz="1000"/>
            </a:lvl1pPr>
            <a:lvl2pPr lvl="1">
              <a:spcBef>
                <a:spcPts val="0"/>
              </a:spcBef>
              <a:spcAft>
                <a:spcPts val="0"/>
              </a:spcAft>
              <a:buSzPts val="1400"/>
              <a:buNone/>
              <a:defRPr b="0"/>
            </a:lvl2pPr>
            <a:lvl3pPr lvl="2">
              <a:spcBef>
                <a:spcPts val="0"/>
              </a:spcBef>
              <a:spcAft>
                <a:spcPts val="0"/>
              </a:spcAft>
              <a:buSzPts val="1400"/>
              <a:buNone/>
              <a:defRPr b="0"/>
            </a:lvl3pPr>
            <a:lvl4pPr lvl="3">
              <a:spcBef>
                <a:spcPts val="0"/>
              </a:spcBef>
              <a:spcAft>
                <a:spcPts val="0"/>
              </a:spcAft>
              <a:buSzPts val="1400"/>
              <a:buNone/>
              <a:defRPr b="0"/>
            </a:lvl4pPr>
            <a:lvl5pPr lvl="4">
              <a:spcBef>
                <a:spcPts val="0"/>
              </a:spcBef>
              <a:spcAft>
                <a:spcPts val="0"/>
              </a:spcAft>
              <a:buSzPts val="1400"/>
              <a:buNone/>
              <a:defRPr b="0"/>
            </a:lvl5pPr>
            <a:lvl6pPr lvl="5">
              <a:spcBef>
                <a:spcPts val="0"/>
              </a:spcBef>
              <a:spcAft>
                <a:spcPts val="0"/>
              </a:spcAft>
              <a:buSzPts val="1400"/>
              <a:buNone/>
              <a:defRPr b="0"/>
            </a:lvl6pPr>
            <a:lvl7pPr lvl="6">
              <a:spcBef>
                <a:spcPts val="0"/>
              </a:spcBef>
              <a:spcAft>
                <a:spcPts val="0"/>
              </a:spcAft>
              <a:buSzPts val="1400"/>
              <a:buNone/>
              <a:defRPr b="0"/>
            </a:lvl7pPr>
            <a:lvl8pPr lvl="7">
              <a:spcBef>
                <a:spcPts val="0"/>
              </a:spcBef>
              <a:spcAft>
                <a:spcPts val="0"/>
              </a:spcAft>
              <a:buSzPts val="1400"/>
              <a:buNone/>
              <a:defRPr b="0"/>
            </a:lvl8pPr>
            <a:lvl9pPr lvl="8">
              <a:spcBef>
                <a:spcPts val="0"/>
              </a:spcBef>
              <a:spcAft>
                <a:spcPts val="0"/>
              </a:spcAft>
              <a:buSzPts val="1400"/>
              <a:buNone/>
              <a:defRPr b="0"/>
            </a:lvl9pPr>
          </a:lstStyle>
          <a:p/>
        </p:txBody>
      </p:sp>
      <p:sp>
        <p:nvSpPr>
          <p:cNvPr id="14" name="Google Shape;14;p2"/>
          <p:cNvSpPr/>
          <p:nvPr>
            <p:ph idx="5" type="pic"/>
          </p:nvPr>
        </p:nvSpPr>
        <p:spPr>
          <a:xfrm>
            <a:off x="228600" y="223475"/>
            <a:ext cx="2857200" cy="2348100"/>
          </a:xfrm>
          <a:prstGeom prst="round2SameRect">
            <a:avLst>
              <a:gd fmla="val 4621" name="adj1"/>
              <a:gd fmla="val 0" name="adj2"/>
            </a:avLst>
          </a:prstGeom>
          <a:noFill/>
          <a:ln>
            <a:noFill/>
          </a:ln>
        </p:spPr>
      </p:sp>
      <p:sp>
        <p:nvSpPr>
          <p:cNvPr id="15" name="Google Shape;15;p2"/>
          <p:cNvSpPr/>
          <p:nvPr>
            <p:ph idx="6" type="pic"/>
          </p:nvPr>
        </p:nvSpPr>
        <p:spPr>
          <a:xfrm rot="10800000">
            <a:off x="228600" y="2564446"/>
            <a:ext cx="2857200" cy="2348100"/>
          </a:xfrm>
          <a:prstGeom prst="round2SameRect">
            <a:avLst>
              <a:gd fmla="val 5506" name="adj1"/>
              <a:gd fmla="val 0" name="adj2"/>
            </a:avLst>
          </a:prstGeom>
          <a:noFill/>
          <a:ln>
            <a:noFill/>
          </a:ln>
        </p:spPr>
      </p:sp>
    </p:spTree>
  </p:cSld>
  <p:clrMapOvr>
    <a:masterClrMapping/>
  </p:clrMapOvr>
  <p:extLst>
    <p:ext uri="{DCECCB84-F9BA-43D5-87BE-67443E8EF086}">
      <p15:sldGuideLst>
        <p15:guide id="1" orient="horz" pos="1620">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allery">
  <p:cSld name="CUSTOM_3_1">
    <p:bg>
      <p:bgPr>
        <a:solidFill>
          <a:schemeClr val="lt2"/>
        </a:solidFill>
      </p:bgPr>
    </p:bg>
    <p:spTree>
      <p:nvGrpSpPr>
        <p:cNvPr id="61" name="Shape 61"/>
        <p:cNvGrpSpPr/>
        <p:nvPr/>
      </p:nvGrpSpPr>
      <p:grpSpPr>
        <a:xfrm>
          <a:off x="0" y="0"/>
          <a:ext cx="0" cy="0"/>
          <a:chOff x="0" y="0"/>
          <a:chExt cx="0" cy="0"/>
        </a:xfrm>
      </p:grpSpPr>
      <p:sp>
        <p:nvSpPr>
          <p:cNvPr id="62" name="Google Shape;62;p11"/>
          <p:cNvSpPr/>
          <p:nvPr>
            <p:ph idx="2" type="pic"/>
          </p:nvPr>
        </p:nvSpPr>
        <p:spPr>
          <a:xfrm>
            <a:off x="114275" y="114300"/>
            <a:ext cx="2919900" cy="2424300"/>
          </a:xfrm>
          <a:prstGeom prst="roundRect">
            <a:avLst>
              <a:gd fmla="val 2134" name="adj"/>
            </a:avLst>
          </a:prstGeom>
          <a:noFill/>
          <a:ln>
            <a:noFill/>
          </a:ln>
        </p:spPr>
      </p:sp>
      <p:sp>
        <p:nvSpPr>
          <p:cNvPr id="63" name="Google Shape;63;p11"/>
          <p:cNvSpPr/>
          <p:nvPr>
            <p:ph idx="3" type="pic"/>
          </p:nvPr>
        </p:nvSpPr>
        <p:spPr>
          <a:xfrm>
            <a:off x="3117080" y="114300"/>
            <a:ext cx="2919900" cy="2424300"/>
          </a:xfrm>
          <a:prstGeom prst="roundRect">
            <a:avLst>
              <a:gd fmla="val 2134" name="adj"/>
            </a:avLst>
          </a:prstGeom>
          <a:noFill/>
          <a:ln>
            <a:noFill/>
          </a:ln>
        </p:spPr>
      </p:sp>
      <p:sp>
        <p:nvSpPr>
          <p:cNvPr id="64" name="Google Shape;64;p11"/>
          <p:cNvSpPr/>
          <p:nvPr>
            <p:ph idx="4" type="pic"/>
          </p:nvPr>
        </p:nvSpPr>
        <p:spPr>
          <a:xfrm>
            <a:off x="114275" y="2604796"/>
            <a:ext cx="2919900" cy="2424300"/>
          </a:xfrm>
          <a:prstGeom prst="roundRect">
            <a:avLst>
              <a:gd fmla="val 2134" name="adj"/>
            </a:avLst>
          </a:prstGeom>
          <a:noFill/>
          <a:ln>
            <a:noFill/>
          </a:ln>
        </p:spPr>
      </p:sp>
      <p:sp>
        <p:nvSpPr>
          <p:cNvPr id="65" name="Google Shape;65;p11"/>
          <p:cNvSpPr/>
          <p:nvPr>
            <p:ph idx="5" type="pic"/>
          </p:nvPr>
        </p:nvSpPr>
        <p:spPr>
          <a:xfrm>
            <a:off x="3117080" y="2604796"/>
            <a:ext cx="2919900" cy="2424300"/>
          </a:xfrm>
          <a:prstGeom prst="roundRect">
            <a:avLst>
              <a:gd fmla="val 2134" name="adj"/>
            </a:avLst>
          </a:prstGeom>
          <a:noFill/>
          <a:ln>
            <a:noFill/>
          </a:ln>
        </p:spPr>
      </p:sp>
      <p:sp>
        <p:nvSpPr>
          <p:cNvPr id="66" name="Google Shape;66;p11"/>
          <p:cNvSpPr/>
          <p:nvPr>
            <p:ph idx="6" type="pic"/>
          </p:nvPr>
        </p:nvSpPr>
        <p:spPr>
          <a:xfrm>
            <a:off x="6109898" y="114300"/>
            <a:ext cx="2919900" cy="2424300"/>
          </a:xfrm>
          <a:prstGeom prst="roundRect">
            <a:avLst>
              <a:gd fmla="val 2134" name="adj"/>
            </a:avLst>
          </a:prstGeom>
          <a:noFill/>
          <a:ln>
            <a:noFill/>
          </a:ln>
        </p:spPr>
      </p:sp>
      <p:sp>
        <p:nvSpPr>
          <p:cNvPr id="67" name="Google Shape;67;p11"/>
          <p:cNvSpPr/>
          <p:nvPr>
            <p:ph idx="7" type="pic"/>
          </p:nvPr>
        </p:nvSpPr>
        <p:spPr>
          <a:xfrm>
            <a:off x="6109898" y="2604796"/>
            <a:ext cx="2919900" cy="2424300"/>
          </a:xfrm>
          <a:prstGeom prst="roundRect">
            <a:avLst>
              <a:gd fmla="val 2134" name="adj"/>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Text">
  <p:cSld name="CUSTOM_4">
    <p:bg>
      <p:bgPr>
        <a:solidFill>
          <a:schemeClr val="lt1"/>
        </a:solidFill>
      </p:bgPr>
    </p:bg>
    <p:spTree>
      <p:nvGrpSpPr>
        <p:cNvPr id="68" name="Shape 68"/>
        <p:cNvGrpSpPr/>
        <p:nvPr/>
      </p:nvGrpSpPr>
      <p:grpSpPr>
        <a:xfrm>
          <a:off x="0" y="0"/>
          <a:ext cx="0" cy="0"/>
          <a:chOff x="0" y="0"/>
          <a:chExt cx="0" cy="0"/>
        </a:xfrm>
      </p:grpSpPr>
      <p:sp>
        <p:nvSpPr>
          <p:cNvPr id="69" name="Google Shape;69;p12"/>
          <p:cNvSpPr txBox="1"/>
          <p:nvPr>
            <p:ph idx="1" type="body"/>
          </p:nvPr>
        </p:nvSpPr>
        <p:spPr>
          <a:xfrm>
            <a:off x="970234" y="770775"/>
            <a:ext cx="3729900" cy="1613700"/>
          </a:xfrm>
          <a:prstGeom prst="rect">
            <a:avLst/>
          </a:prstGeom>
          <a:noFill/>
        </p:spPr>
        <p:txBody>
          <a:bodyPr anchorCtr="0" anchor="t" bIns="91425" lIns="91425" spcFirstLastPara="1" rIns="91425" wrap="square" tIns="91425">
            <a:noAutofit/>
          </a:bodyPr>
          <a:lstStyle>
            <a:lvl1pPr indent="-381000" lvl="0" marL="457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1pPr>
            <a:lvl2pPr indent="-381000" lvl="1" marL="914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2pPr>
            <a:lvl3pPr indent="-381000" lvl="2" marL="1371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3pPr>
            <a:lvl4pPr indent="-381000" lvl="3" marL="1828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4pPr>
            <a:lvl5pPr indent="-381000" lvl="4" marL="2286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5pPr>
            <a:lvl6pPr indent="-381000" lvl="5" marL="2743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6pPr>
            <a:lvl7pPr indent="-381000" lvl="6" marL="3200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7pPr>
            <a:lvl8pPr indent="-381000" lvl="7" marL="3657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8pPr>
            <a:lvl9pPr indent="-381000" lvl="8" marL="4114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9pPr>
          </a:lstStyle>
          <a:p/>
        </p:txBody>
      </p:sp>
      <p:sp>
        <p:nvSpPr>
          <p:cNvPr id="70" name="Google Shape;70;p12"/>
          <p:cNvSpPr txBox="1"/>
          <p:nvPr>
            <p:ph type="title"/>
          </p:nvPr>
        </p:nvSpPr>
        <p:spPr>
          <a:xfrm>
            <a:off x="956138" y="327150"/>
            <a:ext cx="27432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Albert Sans"/>
              <a:buNone/>
              <a:defRPr b="1" sz="1400">
                <a:solidFill>
                  <a:schemeClr val="lt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12"/>
          <p:cNvSpPr txBox="1"/>
          <p:nvPr>
            <p:ph idx="2" type="body"/>
          </p:nvPr>
        </p:nvSpPr>
        <p:spPr>
          <a:xfrm>
            <a:off x="5235225" y="824225"/>
            <a:ext cx="3321600" cy="3470400"/>
          </a:xfrm>
          <a:prstGeom prst="rect">
            <a:avLst/>
          </a:prstGeom>
          <a:noFill/>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Albert Sans"/>
              <a:buChar char="●"/>
              <a:defRPr u="none">
                <a:solidFill>
                  <a:schemeClr val="dk2"/>
                </a:solidFill>
              </a:defRPr>
            </a:lvl1pPr>
            <a:lvl2pPr indent="-317500" lvl="1" marL="914400">
              <a:lnSpc>
                <a:spcPct val="115000"/>
              </a:lnSpc>
              <a:spcBef>
                <a:spcPts val="1000"/>
              </a:spcBef>
              <a:spcAft>
                <a:spcPts val="0"/>
              </a:spcAft>
              <a:buClr>
                <a:schemeClr val="dk2"/>
              </a:buClr>
              <a:buSzPts val="1400"/>
              <a:buChar char="○"/>
              <a:defRPr u="none">
                <a:solidFill>
                  <a:schemeClr val="dk2"/>
                </a:solidFill>
              </a:defRPr>
            </a:lvl2pPr>
            <a:lvl3pPr indent="-317500" lvl="2" marL="1371600">
              <a:lnSpc>
                <a:spcPct val="115000"/>
              </a:lnSpc>
              <a:spcBef>
                <a:spcPts val="1000"/>
              </a:spcBef>
              <a:spcAft>
                <a:spcPts val="0"/>
              </a:spcAft>
              <a:buClr>
                <a:schemeClr val="dk2"/>
              </a:buClr>
              <a:buSzPts val="1400"/>
              <a:buChar char="■"/>
              <a:defRPr u="none">
                <a:solidFill>
                  <a:schemeClr val="dk2"/>
                </a:solidFill>
              </a:defRPr>
            </a:lvl3pPr>
            <a:lvl4pPr indent="-317500" lvl="3" marL="1828800">
              <a:lnSpc>
                <a:spcPct val="115000"/>
              </a:lnSpc>
              <a:spcBef>
                <a:spcPts val="1000"/>
              </a:spcBef>
              <a:spcAft>
                <a:spcPts val="0"/>
              </a:spcAft>
              <a:buClr>
                <a:schemeClr val="dk2"/>
              </a:buClr>
              <a:buSzPts val="1400"/>
              <a:buChar char="●"/>
              <a:defRPr u="none">
                <a:solidFill>
                  <a:schemeClr val="dk2"/>
                </a:solidFill>
              </a:defRPr>
            </a:lvl4pPr>
            <a:lvl5pPr indent="-317500" lvl="4" marL="2286000">
              <a:lnSpc>
                <a:spcPct val="115000"/>
              </a:lnSpc>
              <a:spcBef>
                <a:spcPts val="1000"/>
              </a:spcBef>
              <a:spcAft>
                <a:spcPts val="0"/>
              </a:spcAft>
              <a:buClr>
                <a:schemeClr val="dk2"/>
              </a:buClr>
              <a:buSzPts val="1400"/>
              <a:buChar char="○"/>
              <a:defRPr u="none">
                <a:solidFill>
                  <a:schemeClr val="dk2"/>
                </a:solidFill>
              </a:defRPr>
            </a:lvl5pPr>
            <a:lvl6pPr indent="-317500" lvl="5" marL="2743200">
              <a:lnSpc>
                <a:spcPct val="115000"/>
              </a:lnSpc>
              <a:spcBef>
                <a:spcPts val="1000"/>
              </a:spcBef>
              <a:spcAft>
                <a:spcPts val="0"/>
              </a:spcAft>
              <a:buClr>
                <a:schemeClr val="dk2"/>
              </a:buClr>
              <a:buSzPts val="1400"/>
              <a:buChar char="■"/>
              <a:defRPr u="none">
                <a:solidFill>
                  <a:schemeClr val="dk2"/>
                </a:solidFill>
              </a:defRPr>
            </a:lvl6pPr>
            <a:lvl7pPr indent="-317500" lvl="6" marL="3200400">
              <a:lnSpc>
                <a:spcPct val="115000"/>
              </a:lnSpc>
              <a:spcBef>
                <a:spcPts val="1000"/>
              </a:spcBef>
              <a:spcAft>
                <a:spcPts val="0"/>
              </a:spcAft>
              <a:buClr>
                <a:schemeClr val="dk2"/>
              </a:buClr>
              <a:buSzPts val="1400"/>
              <a:buChar char="●"/>
              <a:defRPr u="none">
                <a:solidFill>
                  <a:schemeClr val="dk2"/>
                </a:solidFill>
              </a:defRPr>
            </a:lvl7pPr>
            <a:lvl8pPr indent="-317500" lvl="7" marL="3657600">
              <a:lnSpc>
                <a:spcPct val="115000"/>
              </a:lnSpc>
              <a:spcBef>
                <a:spcPts val="1000"/>
              </a:spcBef>
              <a:spcAft>
                <a:spcPts val="0"/>
              </a:spcAft>
              <a:buClr>
                <a:schemeClr val="dk2"/>
              </a:buClr>
              <a:buSzPts val="1400"/>
              <a:buChar char="○"/>
              <a:defRPr u="none">
                <a:solidFill>
                  <a:schemeClr val="dk2"/>
                </a:solidFill>
              </a:defRPr>
            </a:lvl8pPr>
            <a:lvl9pPr indent="-317500" lvl="8" marL="4114800">
              <a:lnSpc>
                <a:spcPct val="115000"/>
              </a:lnSpc>
              <a:spcBef>
                <a:spcPts val="1000"/>
              </a:spcBef>
              <a:spcAft>
                <a:spcPts val="1000"/>
              </a:spcAft>
              <a:buClr>
                <a:schemeClr val="dk2"/>
              </a:buClr>
              <a:buSzPts val="1400"/>
              <a:buChar char="■"/>
              <a:defRPr u="none">
                <a:solidFill>
                  <a:schemeClr val="dk2"/>
                </a:solidFill>
              </a:defRPr>
            </a:lvl9pPr>
          </a:lstStyle>
          <a:p/>
        </p:txBody>
      </p:sp>
      <p:sp>
        <p:nvSpPr>
          <p:cNvPr id="72" name="Google Shape;72;p12"/>
          <p:cNvSpPr/>
          <p:nvPr>
            <p:ph idx="3" type="pic"/>
          </p:nvPr>
        </p:nvSpPr>
        <p:spPr>
          <a:xfrm>
            <a:off x="8596800" y="223475"/>
            <a:ext cx="318600" cy="318600"/>
          </a:xfrm>
          <a:prstGeom prst="ellipse">
            <a:avLst/>
          </a:prstGeom>
          <a:noFill/>
          <a:ln>
            <a:noFill/>
          </a:ln>
        </p:spPr>
      </p:sp>
      <p:sp>
        <p:nvSpPr>
          <p:cNvPr id="73" name="Google Shape;73;p12"/>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cept">
  <p:cSld name="CUSTOM_4_1">
    <p:bg>
      <p:bgPr>
        <a:solidFill>
          <a:schemeClr val="lt1"/>
        </a:solidFill>
      </p:bgPr>
    </p:bg>
    <p:spTree>
      <p:nvGrpSpPr>
        <p:cNvPr id="74" name="Shape 74"/>
        <p:cNvGrpSpPr/>
        <p:nvPr/>
      </p:nvGrpSpPr>
      <p:grpSpPr>
        <a:xfrm>
          <a:off x="0" y="0"/>
          <a:ext cx="0" cy="0"/>
          <a:chOff x="0" y="0"/>
          <a:chExt cx="0" cy="0"/>
        </a:xfrm>
      </p:grpSpPr>
      <p:sp>
        <p:nvSpPr>
          <p:cNvPr id="75" name="Google Shape;75;p13"/>
          <p:cNvSpPr txBox="1"/>
          <p:nvPr>
            <p:ph idx="1" type="body"/>
          </p:nvPr>
        </p:nvSpPr>
        <p:spPr>
          <a:xfrm>
            <a:off x="949503" y="770775"/>
            <a:ext cx="7171500" cy="1613700"/>
          </a:xfrm>
          <a:prstGeom prst="rect">
            <a:avLst/>
          </a:prstGeom>
        </p:spPr>
        <p:txBody>
          <a:bodyPr anchorCtr="0" anchor="t" bIns="91425" lIns="91425" spcFirstLastPara="1" rIns="91425" wrap="square" tIns="91425">
            <a:noAutofit/>
          </a:bodyPr>
          <a:lstStyle>
            <a:lvl1pPr indent="-381000" lvl="0" marL="457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1pPr>
            <a:lvl2pPr indent="-381000" lvl="1" marL="914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2pPr>
            <a:lvl3pPr indent="-381000" lvl="2" marL="1371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3pPr>
            <a:lvl4pPr indent="-381000" lvl="3" marL="1828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4pPr>
            <a:lvl5pPr indent="-381000" lvl="4" marL="2286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5pPr>
            <a:lvl6pPr indent="-381000" lvl="5" marL="2743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6pPr>
            <a:lvl7pPr indent="-381000" lvl="6" marL="3200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7pPr>
            <a:lvl8pPr indent="-381000" lvl="7" marL="3657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8pPr>
            <a:lvl9pPr indent="-381000" lvl="8" marL="4114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9pPr>
          </a:lstStyle>
          <a:p/>
        </p:txBody>
      </p:sp>
      <p:sp>
        <p:nvSpPr>
          <p:cNvPr id="76" name="Google Shape;76;p13"/>
          <p:cNvSpPr txBox="1"/>
          <p:nvPr>
            <p:ph type="title"/>
          </p:nvPr>
        </p:nvSpPr>
        <p:spPr>
          <a:xfrm>
            <a:off x="956138" y="327150"/>
            <a:ext cx="27432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Albert Sans"/>
              <a:buNone/>
              <a:defRPr b="1" sz="1400">
                <a:solidFill>
                  <a:schemeClr val="lt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13"/>
          <p:cNvSpPr txBox="1"/>
          <p:nvPr>
            <p:ph idx="2" type="body"/>
          </p:nvPr>
        </p:nvSpPr>
        <p:spPr>
          <a:xfrm>
            <a:off x="961716" y="2599900"/>
            <a:ext cx="7145100" cy="1802100"/>
          </a:xfrm>
          <a:prstGeom prst="rect">
            <a:avLst/>
          </a:prstGeom>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Albert Sans"/>
              <a:buChar char="●"/>
              <a:defRPr u="none">
                <a:solidFill>
                  <a:schemeClr val="dk2"/>
                </a:solidFill>
              </a:defRPr>
            </a:lvl1pPr>
            <a:lvl2pPr indent="-317500" lvl="1" marL="914400">
              <a:lnSpc>
                <a:spcPct val="115000"/>
              </a:lnSpc>
              <a:spcBef>
                <a:spcPts val="1000"/>
              </a:spcBef>
              <a:spcAft>
                <a:spcPts val="0"/>
              </a:spcAft>
              <a:buClr>
                <a:schemeClr val="dk2"/>
              </a:buClr>
              <a:buSzPts val="1400"/>
              <a:buChar char="○"/>
              <a:defRPr u="none">
                <a:solidFill>
                  <a:schemeClr val="dk2"/>
                </a:solidFill>
              </a:defRPr>
            </a:lvl2pPr>
            <a:lvl3pPr indent="-317500" lvl="2" marL="1371600">
              <a:lnSpc>
                <a:spcPct val="115000"/>
              </a:lnSpc>
              <a:spcBef>
                <a:spcPts val="1000"/>
              </a:spcBef>
              <a:spcAft>
                <a:spcPts val="0"/>
              </a:spcAft>
              <a:buClr>
                <a:schemeClr val="dk2"/>
              </a:buClr>
              <a:buSzPts val="1400"/>
              <a:buChar char="■"/>
              <a:defRPr u="none">
                <a:solidFill>
                  <a:schemeClr val="dk2"/>
                </a:solidFill>
              </a:defRPr>
            </a:lvl3pPr>
            <a:lvl4pPr indent="-317500" lvl="3" marL="1828800">
              <a:lnSpc>
                <a:spcPct val="115000"/>
              </a:lnSpc>
              <a:spcBef>
                <a:spcPts val="1000"/>
              </a:spcBef>
              <a:spcAft>
                <a:spcPts val="0"/>
              </a:spcAft>
              <a:buClr>
                <a:schemeClr val="dk2"/>
              </a:buClr>
              <a:buSzPts val="1400"/>
              <a:buChar char="●"/>
              <a:defRPr u="none">
                <a:solidFill>
                  <a:schemeClr val="dk2"/>
                </a:solidFill>
              </a:defRPr>
            </a:lvl4pPr>
            <a:lvl5pPr indent="-317500" lvl="4" marL="2286000">
              <a:lnSpc>
                <a:spcPct val="115000"/>
              </a:lnSpc>
              <a:spcBef>
                <a:spcPts val="1000"/>
              </a:spcBef>
              <a:spcAft>
                <a:spcPts val="0"/>
              </a:spcAft>
              <a:buClr>
                <a:schemeClr val="dk2"/>
              </a:buClr>
              <a:buSzPts val="1400"/>
              <a:buChar char="○"/>
              <a:defRPr u="none">
                <a:solidFill>
                  <a:schemeClr val="dk2"/>
                </a:solidFill>
              </a:defRPr>
            </a:lvl5pPr>
            <a:lvl6pPr indent="-317500" lvl="5" marL="2743200">
              <a:lnSpc>
                <a:spcPct val="115000"/>
              </a:lnSpc>
              <a:spcBef>
                <a:spcPts val="1000"/>
              </a:spcBef>
              <a:spcAft>
                <a:spcPts val="0"/>
              </a:spcAft>
              <a:buClr>
                <a:schemeClr val="dk2"/>
              </a:buClr>
              <a:buSzPts val="1400"/>
              <a:buChar char="■"/>
              <a:defRPr u="none">
                <a:solidFill>
                  <a:schemeClr val="dk2"/>
                </a:solidFill>
              </a:defRPr>
            </a:lvl6pPr>
            <a:lvl7pPr indent="-317500" lvl="6" marL="3200400">
              <a:lnSpc>
                <a:spcPct val="115000"/>
              </a:lnSpc>
              <a:spcBef>
                <a:spcPts val="1000"/>
              </a:spcBef>
              <a:spcAft>
                <a:spcPts val="0"/>
              </a:spcAft>
              <a:buClr>
                <a:schemeClr val="dk2"/>
              </a:buClr>
              <a:buSzPts val="1400"/>
              <a:buChar char="●"/>
              <a:defRPr u="none">
                <a:solidFill>
                  <a:schemeClr val="dk2"/>
                </a:solidFill>
              </a:defRPr>
            </a:lvl7pPr>
            <a:lvl8pPr indent="-317500" lvl="7" marL="3657600">
              <a:lnSpc>
                <a:spcPct val="115000"/>
              </a:lnSpc>
              <a:spcBef>
                <a:spcPts val="1000"/>
              </a:spcBef>
              <a:spcAft>
                <a:spcPts val="0"/>
              </a:spcAft>
              <a:buClr>
                <a:schemeClr val="dk2"/>
              </a:buClr>
              <a:buSzPts val="1400"/>
              <a:buChar char="○"/>
              <a:defRPr u="none">
                <a:solidFill>
                  <a:schemeClr val="dk2"/>
                </a:solidFill>
              </a:defRPr>
            </a:lvl8pPr>
            <a:lvl9pPr indent="-317500" lvl="8" marL="4114800">
              <a:lnSpc>
                <a:spcPct val="115000"/>
              </a:lnSpc>
              <a:spcBef>
                <a:spcPts val="1000"/>
              </a:spcBef>
              <a:spcAft>
                <a:spcPts val="1000"/>
              </a:spcAft>
              <a:buClr>
                <a:schemeClr val="dk2"/>
              </a:buClr>
              <a:buSzPts val="1400"/>
              <a:buChar char="■"/>
              <a:defRPr u="none">
                <a:solidFill>
                  <a:schemeClr val="dk2"/>
                </a:solidFill>
              </a:defRPr>
            </a:lvl9pPr>
          </a:lstStyle>
          <a:p/>
        </p:txBody>
      </p:sp>
      <p:sp>
        <p:nvSpPr>
          <p:cNvPr id="78" name="Google Shape;78;p13"/>
          <p:cNvSpPr/>
          <p:nvPr>
            <p:ph idx="3" type="pic"/>
          </p:nvPr>
        </p:nvSpPr>
        <p:spPr>
          <a:xfrm>
            <a:off x="8596800" y="223475"/>
            <a:ext cx="318600" cy="318600"/>
          </a:xfrm>
          <a:prstGeom prst="ellipse">
            <a:avLst/>
          </a:prstGeom>
          <a:noFill/>
          <a:ln>
            <a:noFill/>
          </a:ln>
        </p:spPr>
      </p:sp>
      <p:sp>
        <p:nvSpPr>
          <p:cNvPr id="79" name="Google Shape;79;p13"/>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Problem">
  <p:cSld name="CUSTOM_6">
    <p:spTree>
      <p:nvGrpSpPr>
        <p:cNvPr id="80" name="Shape 80"/>
        <p:cNvGrpSpPr/>
        <p:nvPr/>
      </p:nvGrpSpPr>
      <p:grpSpPr>
        <a:xfrm>
          <a:off x="0" y="0"/>
          <a:ext cx="0" cy="0"/>
          <a:chOff x="0" y="0"/>
          <a:chExt cx="0" cy="0"/>
        </a:xfrm>
      </p:grpSpPr>
      <p:sp>
        <p:nvSpPr>
          <p:cNvPr id="81" name="Google Shape;81;p14"/>
          <p:cNvSpPr/>
          <p:nvPr>
            <p:ph idx="2" type="pic"/>
          </p:nvPr>
        </p:nvSpPr>
        <p:spPr>
          <a:xfrm>
            <a:off x="8596800" y="223475"/>
            <a:ext cx="318600" cy="318600"/>
          </a:xfrm>
          <a:prstGeom prst="ellipse">
            <a:avLst/>
          </a:prstGeom>
          <a:noFill/>
          <a:ln>
            <a:noFill/>
          </a:ln>
        </p:spPr>
      </p:sp>
      <p:sp>
        <p:nvSpPr>
          <p:cNvPr id="82" name="Google Shape;82;p14"/>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83" name="Google Shape;83;p14"/>
          <p:cNvSpPr txBox="1"/>
          <p:nvPr>
            <p:ph idx="1" type="subTitle"/>
          </p:nvPr>
        </p:nvSpPr>
        <p:spPr>
          <a:xfrm>
            <a:off x="958450" y="2692875"/>
            <a:ext cx="7137900" cy="2013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Font typeface="Nanum Myeongjo"/>
              <a:buNone/>
              <a:defRPr b="0"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84" name="Google Shape;84;p14"/>
          <p:cNvSpPr txBox="1"/>
          <p:nvPr>
            <p:ph idx="3" type="title"/>
          </p:nvPr>
        </p:nvSpPr>
        <p:spPr>
          <a:xfrm>
            <a:off x="956150" y="55575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1400"/>
              <a:buFont typeface="Albert Sans"/>
              <a:buNone/>
              <a:defRPr b="1" sz="1400">
                <a:solidFill>
                  <a:schemeClr val="accent1"/>
                </a:solidFill>
                <a:latin typeface="Albert Sans"/>
                <a:ea typeface="Albert Sans"/>
                <a:cs typeface="Albert Sans"/>
                <a:sym typeface="Albert Sans"/>
              </a:defRPr>
            </a:lvl1pPr>
            <a:lvl2pPr lvl="1">
              <a:spcBef>
                <a:spcPts val="0"/>
              </a:spcBef>
              <a:spcAft>
                <a:spcPts val="0"/>
              </a:spcAft>
              <a:buClr>
                <a:schemeClr val="accent1"/>
              </a:buClr>
              <a:buSzPts val="1400"/>
              <a:buNone/>
              <a:defRPr>
                <a:solidFill>
                  <a:schemeClr val="accent1"/>
                </a:solidFill>
              </a:defRPr>
            </a:lvl2pPr>
            <a:lvl3pPr lvl="2">
              <a:spcBef>
                <a:spcPts val="0"/>
              </a:spcBef>
              <a:spcAft>
                <a:spcPts val="0"/>
              </a:spcAft>
              <a:buClr>
                <a:schemeClr val="accent1"/>
              </a:buClr>
              <a:buSzPts val="1400"/>
              <a:buNone/>
              <a:defRPr>
                <a:solidFill>
                  <a:schemeClr val="accent1"/>
                </a:solidFill>
              </a:defRPr>
            </a:lvl3pPr>
            <a:lvl4pPr lvl="3">
              <a:spcBef>
                <a:spcPts val="0"/>
              </a:spcBef>
              <a:spcAft>
                <a:spcPts val="0"/>
              </a:spcAft>
              <a:buClr>
                <a:schemeClr val="accent1"/>
              </a:buClr>
              <a:buSzPts val="1400"/>
              <a:buNone/>
              <a:defRPr>
                <a:solidFill>
                  <a:schemeClr val="accent1"/>
                </a:solidFill>
              </a:defRPr>
            </a:lvl4pPr>
            <a:lvl5pPr lvl="4">
              <a:spcBef>
                <a:spcPts val="0"/>
              </a:spcBef>
              <a:spcAft>
                <a:spcPts val="0"/>
              </a:spcAft>
              <a:buClr>
                <a:schemeClr val="accent1"/>
              </a:buClr>
              <a:buSzPts val="1400"/>
              <a:buNone/>
              <a:defRPr>
                <a:solidFill>
                  <a:schemeClr val="accent1"/>
                </a:solidFill>
              </a:defRPr>
            </a:lvl5pPr>
            <a:lvl6pPr lvl="5">
              <a:spcBef>
                <a:spcPts val="0"/>
              </a:spcBef>
              <a:spcAft>
                <a:spcPts val="0"/>
              </a:spcAft>
              <a:buClr>
                <a:schemeClr val="accent1"/>
              </a:buClr>
              <a:buSzPts val="1400"/>
              <a:buNone/>
              <a:defRPr>
                <a:solidFill>
                  <a:schemeClr val="accent1"/>
                </a:solidFill>
              </a:defRPr>
            </a:lvl6pPr>
            <a:lvl7pPr lvl="6">
              <a:spcBef>
                <a:spcPts val="0"/>
              </a:spcBef>
              <a:spcAft>
                <a:spcPts val="0"/>
              </a:spcAft>
              <a:buClr>
                <a:schemeClr val="accent1"/>
              </a:buClr>
              <a:buSzPts val="1400"/>
              <a:buNone/>
              <a:defRPr>
                <a:solidFill>
                  <a:schemeClr val="accent1"/>
                </a:solidFill>
              </a:defRPr>
            </a:lvl7pPr>
            <a:lvl8pPr lvl="7">
              <a:spcBef>
                <a:spcPts val="0"/>
              </a:spcBef>
              <a:spcAft>
                <a:spcPts val="0"/>
              </a:spcAft>
              <a:buClr>
                <a:schemeClr val="accent1"/>
              </a:buClr>
              <a:buSzPts val="1400"/>
              <a:buNone/>
              <a:defRPr>
                <a:solidFill>
                  <a:schemeClr val="accent1"/>
                </a:solidFill>
              </a:defRPr>
            </a:lvl8pPr>
            <a:lvl9pPr lvl="8">
              <a:spcBef>
                <a:spcPts val="0"/>
              </a:spcBef>
              <a:spcAft>
                <a:spcPts val="0"/>
              </a:spcAft>
              <a:buClr>
                <a:schemeClr val="accent1"/>
              </a:buClr>
              <a:buSzPts val="1400"/>
              <a:buNone/>
              <a:defRPr>
                <a:solidFill>
                  <a:schemeClr val="accent1"/>
                </a:solidFill>
              </a:defRPr>
            </a:lvl9pPr>
          </a:lstStyle>
          <a:p/>
        </p:txBody>
      </p:sp>
      <p:sp>
        <p:nvSpPr>
          <p:cNvPr id="85" name="Google Shape;85;p14"/>
          <p:cNvSpPr txBox="1"/>
          <p:nvPr>
            <p:ph idx="4" type="title"/>
          </p:nvPr>
        </p:nvSpPr>
        <p:spPr>
          <a:xfrm>
            <a:off x="941263" y="866159"/>
            <a:ext cx="7137900" cy="2013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6000"/>
              <a:buFont typeface="Albert Sans"/>
              <a:buNone/>
              <a:defRPr sz="6000">
                <a:latin typeface="Albert Sans"/>
                <a:ea typeface="Albert Sans"/>
                <a:cs typeface="Albert Sans"/>
                <a:sym typeface="Albert Sans"/>
              </a:defRPr>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s &amp; Benefits">
  <p:cSld name="CUSTOM_7">
    <p:spTree>
      <p:nvGrpSpPr>
        <p:cNvPr id="86" name="Shape 86"/>
        <p:cNvGrpSpPr/>
        <p:nvPr/>
      </p:nvGrpSpPr>
      <p:grpSpPr>
        <a:xfrm>
          <a:off x="0" y="0"/>
          <a:ext cx="0" cy="0"/>
          <a:chOff x="0" y="0"/>
          <a:chExt cx="0" cy="0"/>
        </a:xfrm>
      </p:grpSpPr>
      <p:sp>
        <p:nvSpPr>
          <p:cNvPr id="87" name="Google Shape;87;p15"/>
          <p:cNvSpPr txBox="1"/>
          <p:nvPr>
            <p:ph idx="1" type="subTitle"/>
          </p:nvPr>
        </p:nvSpPr>
        <p:spPr>
          <a:xfrm>
            <a:off x="-394525" y="762900"/>
            <a:ext cx="29583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88" name="Google Shape;88;p15"/>
          <p:cNvSpPr txBox="1"/>
          <p:nvPr>
            <p:ph idx="2" type="subTitle"/>
          </p:nvPr>
        </p:nvSpPr>
        <p:spPr>
          <a:xfrm>
            <a:off x="7780000" y="762900"/>
            <a:ext cx="19617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400"/>
              <a:buFont typeface="Albert Sans"/>
              <a:buNone/>
              <a:defRPr/>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89" name="Google Shape;89;p15"/>
          <p:cNvSpPr txBox="1"/>
          <p:nvPr>
            <p:ph idx="3" type="subTitle"/>
          </p:nvPr>
        </p:nvSpPr>
        <p:spPr>
          <a:xfrm>
            <a:off x="-867225" y="1991550"/>
            <a:ext cx="20115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400"/>
              <a:buFont typeface="Albert Sans"/>
              <a:buNone/>
              <a:defRPr/>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90" name="Google Shape;90;p15"/>
          <p:cNvSpPr txBox="1"/>
          <p:nvPr>
            <p:ph idx="4" type="subTitle"/>
          </p:nvPr>
        </p:nvSpPr>
        <p:spPr>
          <a:xfrm>
            <a:off x="1384800" y="1991550"/>
            <a:ext cx="19617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91" name="Google Shape;91;p15"/>
          <p:cNvSpPr txBox="1"/>
          <p:nvPr>
            <p:ph idx="5" type="subTitle"/>
          </p:nvPr>
        </p:nvSpPr>
        <p:spPr>
          <a:xfrm>
            <a:off x="3556975" y="1991550"/>
            <a:ext cx="44034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6000"/>
              <a:buNone/>
              <a:defRPr b="0" sz="6000"/>
            </a:lvl1pPr>
            <a:lvl2pPr lvl="1">
              <a:spcBef>
                <a:spcPts val="0"/>
              </a:spcBef>
              <a:spcAft>
                <a:spcPts val="0"/>
              </a:spcAft>
              <a:buClr>
                <a:schemeClr val="lt1"/>
              </a:buClr>
              <a:buSzPts val="6000"/>
              <a:buFont typeface="Albert Sans"/>
              <a:buNone/>
              <a:defRPr sz="6000"/>
            </a:lvl2pPr>
            <a:lvl3pPr lvl="2">
              <a:spcBef>
                <a:spcPts val="0"/>
              </a:spcBef>
              <a:spcAft>
                <a:spcPts val="0"/>
              </a:spcAft>
              <a:buClr>
                <a:schemeClr val="lt1"/>
              </a:buClr>
              <a:buSzPts val="6000"/>
              <a:buFont typeface="Albert Sans"/>
              <a:buNone/>
              <a:defRPr sz="6000"/>
            </a:lvl3pPr>
            <a:lvl4pPr lvl="3">
              <a:spcBef>
                <a:spcPts val="0"/>
              </a:spcBef>
              <a:spcAft>
                <a:spcPts val="0"/>
              </a:spcAft>
              <a:buClr>
                <a:schemeClr val="lt1"/>
              </a:buClr>
              <a:buSzPts val="6000"/>
              <a:buFont typeface="Albert Sans"/>
              <a:buNone/>
              <a:defRPr sz="6000"/>
            </a:lvl4pPr>
            <a:lvl5pPr lvl="4">
              <a:spcBef>
                <a:spcPts val="0"/>
              </a:spcBef>
              <a:spcAft>
                <a:spcPts val="0"/>
              </a:spcAft>
              <a:buClr>
                <a:schemeClr val="lt1"/>
              </a:buClr>
              <a:buSzPts val="6000"/>
              <a:buFont typeface="Albert Sans"/>
              <a:buNone/>
              <a:defRPr sz="6000"/>
            </a:lvl5pPr>
            <a:lvl6pPr lvl="5">
              <a:spcBef>
                <a:spcPts val="0"/>
              </a:spcBef>
              <a:spcAft>
                <a:spcPts val="0"/>
              </a:spcAft>
              <a:buClr>
                <a:schemeClr val="lt1"/>
              </a:buClr>
              <a:buSzPts val="6000"/>
              <a:buFont typeface="Albert Sans"/>
              <a:buNone/>
              <a:defRPr sz="6000"/>
            </a:lvl6pPr>
            <a:lvl7pPr lvl="6">
              <a:spcBef>
                <a:spcPts val="0"/>
              </a:spcBef>
              <a:spcAft>
                <a:spcPts val="0"/>
              </a:spcAft>
              <a:buClr>
                <a:schemeClr val="lt1"/>
              </a:buClr>
              <a:buSzPts val="6000"/>
              <a:buFont typeface="Albert Sans"/>
              <a:buNone/>
              <a:defRPr sz="6000"/>
            </a:lvl7pPr>
            <a:lvl8pPr lvl="7">
              <a:spcBef>
                <a:spcPts val="0"/>
              </a:spcBef>
              <a:spcAft>
                <a:spcPts val="0"/>
              </a:spcAft>
              <a:buClr>
                <a:schemeClr val="lt1"/>
              </a:buClr>
              <a:buSzPts val="6000"/>
              <a:buFont typeface="Albert Sans"/>
              <a:buNone/>
              <a:defRPr sz="6000"/>
            </a:lvl8pPr>
            <a:lvl9pPr lvl="8">
              <a:spcBef>
                <a:spcPts val="0"/>
              </a:spcBef>
              <a:spcAft>
                <a:spcPts val="0"/>
              </a:spcAft>
              <a:buClr>
                <a:schemeClr val="lt1"/>
              </a:buClr>
              <a:buSzPts val="6000"/>
              <a:buFont typeface="Albert Sans"/>
              <a:buNone/>
              <a:defRPr sz="6000"/>
            </a:lvl9pPr>
          </a:lstStyle>
          <a:p/>
        </p:txBody>
      </p:sp>
      <p:sp>
        <p:nvSpPr>
          <p:cNvPr id="92" name="Google Shape;92;p15"/>
          <p:cNvSpPr txBox="1"/>
          <p:nvPr>
            <p:ph idx="6" type="subTitle"/>
          </p:nvPr>
        </p:nvSpPr>
        <p:spPr>
          <a:xfrm>
            <a:off x="8207225" y="1991550"/>
            <a:ext cx="22164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93" name="Google Shape;93;p15"/>
          <p:cNvSpPr txBox="1"/>
          <p:nvPr>
            <p:ph idx="7" type="subTitle"/>
          </p:nvPr>
        </p:nvSpPr>
        <p:spPr>
          <a:xfrm>
            <a:off x="307950" y="3220200"/>
            <a:ext cx="38076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94" name="Google Shape;94;p15"/>
          <p:cNvSpPr txBox="1"/>
          <p:nvPr>
            <p:ph idx="8" type="subTitle"/>
          </p:nvPr>
        </p:nvSpPr>
        <p:spPr>
          <a:xfrm>
            <a:off x="4367925" y="3220200"/>
            <a:ext cx="21210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400"/>
              <a:buFont typeface="Albert Sans"/>
              <a:buNone/>
              <a:defRPr/>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95" name="Google Shape;95;p15"/>
          <p:cNvSpPr txBox="1"/>
          <p:nvPr>
            <p:ph idx="9" type="subTitle"/>
          </p:nvPr>
        </p:nvSpPr>
        <p:spPr>
          <a:xfrm>
            <a:off x="6718750" y="3220200"/>
            <a:ext cx="23832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96" name="Google Shape;96;p15"/>
          <p:cNvSpPr txBox="1"/>
          <p:nvPr>
            <p:ph idx="13" type="subTitle"/>
          </p:nvPr>
        </p:nvSpPr>
        <p:spPr>
          <a:xfrm>
            <a:off x="2793625" y="762900"/>
            <a:ext cx="21435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400"/>
              <a:buFont typeface="Albert Sans"/>
              <a:buNone/>
              <a:defRPr/>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97" name="Google Shape;97;p15"/>
          <p:cNvSpPr txBox="1"/>
          <p:nvPr>
            <p:ph idx="14" type="subTitle"/>
          </p:nvPr>
        </p:nvSpPr>
        <p:spPr>
          <a:xfrm>
            <a:off x="5151963" y="762900"/>
            <a:ext cx="24132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98" name="Google Shape;98;p15"/>
          <p:cNvSpPr/>
          <p:nvPr>
            <p:ph idx="15" type="pic"/>
          </p:nvPr>
        </p:nvSpPr>
        <p:spPr>
          <a:xfrm>
            <a:off x="8596800" y="223475"/>
            <a:ext cx="318600" cy="318600"/>
          </a:xfrm>
          <a:prstGeom prst="ellipse">
            <a:avLst/>
          </a:prstGeom>
          <a:noFill/>
          <a:ln>
            <a:noFill/>
          </a:ln>
        </p:spPr>
      </p:sp>
      <p:sp>
        <p:nvSpPr>
          <p:cNvPr id="99" name="Google Shape;99;p15"/>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ne Graph">
  <p:cSld name="CUSTOM_8">
    <p:spTree>
      <p:nvGrpSpPr>
        <p:cNvPr id="100" name="Shape 100"/>
        <p:cNvGrpSpPr/>
        <p:nvPr/>
      </p:nvGrpSpPr>
      <p:grpSpPr>
        <a:xfrm>
          <a:off x="0" y="0"/>
          <a:ext cx="0" cy="0"/>
          <a:chOff x="0" y="0"/>
          <a:chExt cx="0" cy="0"/>
        </a:xfrm>
      </p:grpSpPr>
      <p:sp>
        <p:nvSpPr>
          <p:cNvPr id="101" name="Google Shape;101;p16"/>
          <p:cNvSpPr txBox="1"/>
          <p:nvPr>
            <p:ph type="title"/>
          </p:nvPr>
        </p:nvSpPr>
        <p:spPr>
          <a:xfrm>
            <a:off x="956150" y="32715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1400"/>
              <a:buFont typeface="Albert Sans"/>
              <a:buNone/>
              <a:defRPr b="1" sz="1400">
                <a:solidFill>
                  <a:schemeClr val="accent1"/>
                </a:solidFill>
                <a:latin typeface="Albert Sans"/>
                <a:ea typeface="Albert Sans"/>
                <a:cs typeface="Albert Sans"/>
                <a:sym typeface="Albert Sans"/>
              </a:defRPr>
            </a:lvl1pPr>
            <a:lvl2pPr lvl="1">
              <a:spcBef>
                <a:spcPts val="0"/>
              </a:spcBef>
              <a:spcAft>
                <a:spcPts val="0"/>
              </a:spcAft>
              <a:buClr>
                <a:schemeClr val="accent1"/>
              </a:buClr>
              <a:buSzPts val="1400"/>
              <a:buNone/>
              <a:defRPr>
                <a:solidFill>
                  <a:schemeClr val="accent1"/>
                </a:solidFill>
              </a:defRPr>
            </a:lvl2pPr>
            <a:lvl3pPr lvl="2">
              <a:spcBef>
                <a:spcPts val="0"/>
              </a:spcBef>
              <a:spcAft>
                <a:spcPts val="0"/>
              </a:spcAft>
              <a:buClr>
                <a:schemeClr val="accent1"/>
              </a:buClr>
              <a:buSzPts val="1400"/>
              <a:buNone/>
              <a:defRPr>
                <a:solidFill>
                  <a:schemeClr val="accent1"/>
                </a:solidFill>
              </a:defRPr>
            </a:lvl3pPr>
            <a:lvl4pPr lvl="3">
              <a:spcBef>
                <a:spcPts val="0"/>
              </a:spcBef>
              <a:spcAft>
                <a:spcPts val="0"/>
              </a:spcAft>
              <a:buClr>
                <a:schemeClr val="accent1"/>
              </a:buClr>
              <a:buSzPts val="1400"/>
              <a:buNone/>
              <a:defRPr>
                <a:solidFill>
                  <a:schemeClr val="accent1"/>
                </a:solidFill>
              </a:defRPr>
            </a:lvl4pPr>
            <a:lvl5pPr lvl="4">
              <a:spcBef>
                <a:spcPts val="0"/>
              </a:spcBef>
              <a:spcAft>
                <a:spcPts val="0"/>
              </a:spcAft>
              <a:buClr>
                <a:schemeClr val="accent1"/>
              </a:buClr>
              <a:buSzPts val="1400"/>
              <a:buNone/>
              <a:defRPr>
                <a:solidFill>
                  <a:schemeClr val="accent1"/>
                </a:solidFill>
              </a:defRPr>
            </a:lvl5pPr>
            <a:lvl6pPr lvl="5">
              <a:spcBef>
                <a:spcPts val="0"/>
              </a:spcBef>
              <a:spcAft>
                <a:spcPts val="0"/>
              </a:spcAft>
              <a:buClr>
                <a:schemeClr val="accent1"/>
              </a:buClr>
              <a:buSzPts val="1400"/>
              <a:buNone/>
              <a:defRPr>
                <a:solidFill>
                  <a:schemeClr val="accent1"/>
                </a:solidFill>
              </a:defRPr>
            </a:lvl6pPr>
            <a:lvl7pPr lvl="6">
              <a:spcBef>
                <a:spcPts val="0"/>
              </a:spcBef>
              <a:spcAft>
                <a:spcPts val="0"/>
              </a:spcAft>
              <a:buClr>
                <a:schemeClr val="accent1"/>
              </a:buClr>
              <a:buSzPts val="1400"/>
              <a:buNone/>
              <a:defRPr>
                <a:solidFill>
                  <a:schemeClr val="accent1"/>
                </a:solidFill>
              </a:defRPr>
            </a:lvl7pPr>
            <a:lvl8pPr lvl="7">
              <a:spcBef>
                <a:spcPts val="0"/>
              </a:spcBef>
              <a:spcAft>
                <a:spcPts val="0"/>
              </a:spcAft>
              <a:buClr>
                <a:schemeClr val="accent1"/>
              </a:buClr>
              <a:buSzPts val="1400"/>
              <a:buNone/>
              <a:defRPr>
                <a:solidFill>
                  <a:schemeClr val="accent1"/>
                </a:solidFill>
              </a:defRPr>
            </a:lvl8pPr>
            <a:lvl9pPr lvl="8">
              <a:spcBef>
                <a:spcPts val="0"/>
              </a:spcBef>
              <a:spcAft>
                <a:spcPts val="0"/>
              </a:spcAft>
              <a:buClr>
                <a:schemeClr val="accent1"/>
              </a:buClr>
              <a:buSzPts val="1400"/>
              <a:buNone/>
              <a:defRPr>
                <a:solidFill>
                  <a:schemeClr val="accent1"/>
                </a:solidFill>
              </a:defRPr>
            </a:lvl9pPr>
          </a:lstStyle>
          <a:p/>
        </p:txBody>
      </p:sp>
      <p:sp>
        <p:nvSpPr>
          <p:cNvPr id="102" name="Google Shape;102;p16"/>
          <p:cNvSpPr/>
          <p:nvPr>
            <p:ph idx="2" type="pic"/>
          </p:nvPr>
        </p:nvSpPr>
        <p:spPr>
          <a:xfrm>
            <a:off x="8596800" y="223475"/>
            <a:ext cx="318600" cy="318600"/>
          </a:xfrm>
          <a:prstGeom prst="ellipse">
            <a:avLst/>
          </a:prstGeom>
          <a:noFill/>
          <a:ln>
            <a:noFill/>
          </a:ln>
        </p:spPr>
      </p:sp>
      <p:sp>
        <p:nvSpPr>
          <p:cNvPr id="103" name="Google Shape;103;p16"/>
          <p:cNvSpPr txBox="1"/>
          <p:nvPr>
            <p:ph idx="1" type="subTitle"/>
          </p:nvPr>
        </p:nvSpPr>
        <p:spPr>
          <a:xfrm>
            <a:off x="3831000" y="327150"/>
            <a:ext cx="4500300" cy="1202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16"/>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e Graph">
  <p:cSld name="CUSTOM_8_1">
    <p:spTree>
      <p:nvGrpSpPr>
        <p:cNvPr id="105" name="Shape 105"/>
        <p:cNvGrpSpPr/>
        <p:nvPr/>
      </p:nvGrpSpPr>
      <p:grpSpPr>
        <a:xfrm>
          <a:off x="0" y="0"/>
          <a:ext cx="0" cy="0"/>
          <a:chOff x="0" y="0"/>
          <a:chExt cx="0" cy="0"/>
        </a:xfrm>
      </p:grpSpPr>
      <p:sp>
        <p:nvSpPr>
          <p:cNvPr id="106" name="Google Shape;106;p17"/>
          <p:cNvSpPr txBox="1"/>
          <p:nvPr>
            <p:ph idx="1" type="subTitle"/>
          </p:nvPr>
        </p:nvSpPr>
        <p:spPr>
          <a:xfrm>
            <a:off x="955475" y="1615450"/>
            <a:ext cx="3291600" cy="2850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 name="Google Shape;107;p17"/>
          <p:cNvSpPr txBox="1"/>
          <p:nvPr>
            <p:ph type="title"/>
          </p:nvPr>
        </p:nvSpPr>
        <p:spPr>
          <a:xfrm>
            <a:off x="956150" y="327150"/>
            <a:ext cx="35586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400"/>
              <a:buFont typeface="Albert Sans"/>
              <a:buNone/>
              <a:defRPr b="1" sz="1400">
                <a:solidFill>
                  <a:schemeClr val="accent1"/>
                </a:solidFill>
                <a:latin typeface="Albert Sans"/>
                <a:ea typeface="Albert Sans"/>
                <a:cs typeface="Albert Sans"/>
                <a:sym typeface="Albert Sans"/>
              </a:defRPr>
            </a:lvl1pPr>
            <a:lvl2pPr lvl="1">
              <a:spcBef>
                <a:spcPts val="0"/>
              </a:spcBef>
              <a:spcAft>
                <a:spcPts val="0"/>
              </a:spcAft>
              <a:buClr>
                <a:schemeClr val="accent1"/>
              </a:buClr>
              <a:buSzPts val="1400"/>
              <a:buNone/>
              <a:defRPr>
                <a:solidFill>
                  <a:schemeClr val="accent1"/>
                </a:solidFill>
              </a:defRPr>
            </a:lvl2pPr>
            <a:lvl3pPr lvl="2">
              <a:spcBef>
                <a:spcPts val="0"/>
              </a:spcBef>
              <a:spcAft>
                <a:spcPts val="0"/>
              </a:spcAft>
              <a:buClr>
                <a:schemeClr val="accent1"/>
              </a:buClr>
              <a:buSzPts val="1400"/>
              <a:buNone/>
              <a:defRPr>
                <a:solidFill>
                  <a:schemeClr val="accent1"/>
                </a:solidFill>
              </a:defRPr>
            </a:lvl3pPr>
            <a:lvl4pPr lvl="3">
              <a:spcBef>
                <a:spcPts val="0"/>
              </a:spcBef>
              <a:spcAft>
                <a:spcPts val="0"/>
              </a:spcAft>
              <a:buClr>
                <a:schemeClr val="accent1"/>
              </a:buClr>
              <a:buSzPts val="1400"/>
              <a:buNone/>
              <a:defRPr>
                <a:solidFill>
                  <a:schemeClr val="accent1"/>
                </a:solidFill>
              </a:defRPr>
            </a:lvl4pPr>
            <a:lvl5pPr lvl="4">
              <a:spcBef>
                <a:spcPts val="0"/>
              </a:spcBef>
              <a:spcAft>
                <a:spcPts val="0"/>
              </a:spcAft>
              <a:buClr>
                <a:schemeClr val="accent1"/>
              </a:buClr>
              <a:buSzPts val="1400"/>
              <a:buNone/>
              <a:defRPr>
                <a:solidFill>
                  <a:schemeClr val="accent1"/>
                </a:solidFill>
              </a:defRPr>
            </a:lvl5pPr>
            <a:lvl6pPr lvl="5">
              <a:spcBef>
                <a:spcPts val="0"/>
              </a:spcBef>
              <a:spcAft>
                <a:spcPts val="0"/>
              </a:spcAft>
              <a:buClr>
                <a:schemeClr val="accent1"/>
              </a:buClr>
              <a:buSzPts val="1400"/>
              <a:buNone/>
              <a:defRPr>
                <a:solidFill>
                  <a:schemeClr val="accent1"/>
                </a:solidFill>
              </a:defRPr>
            </a:lvl6pPr>
            <a:lvl7pPr lvl="6">
              <a:spcBef>
                <a:spcPts val="0"/>
              </a:spcBef>
              <a:spcAft>
                <a:spcPts val="0"/>
              </a:spcAft>
              <a:buClr>
                <a:schemeClr val="accent1"/>
              </a:buClr>
              <a:buSzPts val="1400"/>
              <a:buNone/>
              <a:defRPr>
                <a:solidFill>
                  <a:schemeClr val="accent1"/>
                </a:solidFill>
              </a:defRPr>
            </a:lvl7pPr>
            <a:lvl8pPr lvl="7">
              <a:spcBef>
                <a:spcPts val="0"/>
              </a:spcBef>
              <a:spcAft>
                <a:spcPts val="0"/>
              </a:spcAft>
              <a:buClr>
                <a:schemeClr val="accent1"/>
              </a:buClr>
              <a:buSzPts val="1400"/>
              <a:buNone/>
              <a:defRPr>
                <a:solidFill>
                  <a:schemeClr val="accent1"/>
                </a:solidFill>
              </a:defRPr>
            </a:lvl8pPr>
            <a:lvl9pPr lvl="8">
              <a:spcBef>
                <a:spcPts val="0"/>
              </a:spcBef>
              <a:spcAft>
                <a:spcPts val="0"/>
              </a:spcAft>
              <a:buClr>
                <a:schemeClr val="accent1"/>
              </a:buClr>
              <a:buSzPts val="1400"/>
              <a:buNone/>
              <a:defRPr>
                <a:solidFill>
                  <a:schemeClr val="accent1"/>
                </a:solidFill>
              </a:defRPr>
            </a:lvl9pPr>
          </a:lstStyle>
          <a:p/>
        </p:txBody>
      </p:sp>
      <p:sp>
        <p:nvSpPr>
          <p:cNvPr id="108" name="Google Shape;108;p17"/>
          <p:cNvSpPr/>
          <p:nvPr>
            <p:ph idx="2" type="pic"/>
          </p:nvPr>
        </p:nvSpPr>
        <p:spPr>
          <a:xfrm>
            <a:off x="8596800" y="223475"/>
            <a:ext cx="318600" cy="318600"/>
          </a:xfrm>
          <a:prstGeom prst="ellipse">
            <a:avLst/>
          </a:prstGeom>
          <a:noFill/>
          <a:ln>
            <a:noFill/>
          </a:ln>
        </p:spPr>
      </p:sp>
      <p:sp>
        <p:nvSpPr>
          <p:cNvPr id="109" name="Google Shape;109;p17"/>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Solution">
  <p:cSld name="CUSTOM_9">
    <p:bg>
      <p:bgPr>
        <a:solidFill>
          <a:schemeClr val="accent1"/>
        </a:solidFill>
      </p:bgPr>
    </p:bg>
    <p:spTree>
      <p:nvGrpSpPr>
        <p:cNvPr id="110" name="Shape 110"/>
        <p:cNvGrpSpPr/>
        <p:nvPr/>
      </p:nvGrpSpPr>
      <p:grpSpPr>
        <a:xfrm>
          <a:off x="0" y="0"/>
          <a:ext cx="0" cy="0"/>
          <a:chOff x="0" y="0"/>
          <a:chExt cx="0" cy="0"/>
        </a:xfrm>
      </p:grpSpPr>
      <p:sp>
        <p:nvSpPr>
          <p:cNvPr id="111" name="Google Shape;111;p18"/>
          <p:cNvSpPr/>
          <p:nvPr/>
        </p:nvSpPr>
        <p:spPr>
          <a:xfrm>
            <a:off x="116350" y="93175"/>
            <a:ext cx="8904000" cy="4914900"/>
          </a:xfrm>
          <a:prstGeom prst="roundRect">
            <a:avLst>
              <a:gd fmla="val 26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8"/>
          <p:cNvSpPr txBox="1"/>
          <p:nvPr>
            <p:ph idx="1" type="subTitle"/>
          </p:nvPr>
        </p:nvSpPr>
        <p:spPr>
          <a:xfrm>
            <a:off x="958450" y="2692875"/>
            <a:ext cx="7137900" cy="201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Font typeface="Nanum Myeongjo"/>
              <a:buNone/>
              <a:defRPr b="0" sz="2400">
                <a:solidFill>
                  <a:schemeClr val="dk2"/>
                </a:solidFill>
                <a:latin typeface="Nanum Myeongjo"/>
                <a:ea typeface="Nanum Myeongjo"/>
                <a:cs typeface="Nanum Myeongjo"/>
                <a:sym typeface="Nanum Myeongjo"/>
              </a:defRPr>
            </a:lvl1pPr>
            <a:lvl2pPr lvl="1">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2pPr>
            <a:lvl3pPr lvl="2">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3pPr>
            <a:lvl4pPr lvl="3">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4pPr>
            <a:lvl5pPr lvl="4">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5pPr>
            <a:lvl6pPr lvl="5">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6pPr>
            <a:lvl7pPr lvl="6">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7pPr>
            <a:lvl8pPr lvl="7">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8pPr>
            <a:lvl9pPr lvl="8">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9pPr>
          </a:lstStyle>
          <a:p/>
        </p:txBody>
      </p:sp>
      <p:sp>
        <p:nvSpPr>
          <p:cNvPr id="113" name="Google Shape;113;p18"/>
          <p:cNvSpPr txBox="1"/>
          <p:nvPr>
            <p:ph type="title"/>
          </p:nvPr>
        </p:nvSpPr>
        <p:spPr>
          <a:xfrm>
            <a:off x="956150" y="55575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14" name="Google Shape;114;p18"/>
          <p:cNvSpPr txBox="1"/>
          <p:nvPr>
            <p:ph idx="2" type="title"/>
          </p:nvPr>
        </p:nvSpPr>
        <p:spPr>
          <a:xfrm>
            <a:off x="941263" y="866159"/>
            <a:ext cx="7137900" cy="201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15" name="Google Shape;115;p18"/>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 name="Google Shape;116;p18"/>
          <p:cNvSpPr/>
          <p:nvPr>
            <p:ph idx="4" type="pic"/>
          </p:nvPr>
        </p:nvSpPr>
        <p:spPr>
          <a:xfrm>
            <a:off x="8596800" y="223475"/>
            <a:ext cx="318600" cy="318600"/>
          </a:xfrm>
          <a:prstGeom prst="ellipse">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y It Works">
  <p:cSld name="CUSTOM_9_1">
    <p:bg>
      <p:bgPr>
        <a:solidFill>
          <a:schemeClr val="accent1"/>
        </a:solidFill>
      </p:bgPr>
    </p:bg>
    <p:spTree>
      <p:nvGrpSpPr>
        <p:cNvPr id="117" name="Shape 117"/>
        <p:cNvGrpSpPr/>
        <p:nvPr/>
      </p:nvGrpSpPr>
      <p:grpSpPr>
        <a:xfrm>
          <a:off x="0" y="0"/>
          <a:ext cx="0" cy="0"/>
          <a:chOff x="0" y="0"/>
          <a:chExt cx="0" cy="0"/>
        </a:xfrm>
      </p:grpSpPr>
      <p:sp>
        <p:nvSpPr>
          <p:cNvPr id="118" name="Google Shape;118;p19"/>
          <p:cNvSpPr/>
          <p:nvPr/>
        </p:nvSpPr>
        <p:spPr>
          <a:xfrm>
            <a:off x="116350" y="93175"/>
            <a:ext cx="8904000" cy="4914900"/>
          </a:xfrm>
          <a:prstGeom prst="roundRect">
            <a:avLst>
              <a:gd fmla="val 26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9"/>
          <p:cNvSpPr/>
          <p:nvPr>
            <p:ph idx="2" type="pic"/>
          </p:nvPr>
        </p:nvSpPr>
        <p:spPr>
          <a:xfrm rot="-5400000">
            <a:off x="-113050" y="322725"/>
            <a:ext cx="4911300" cy="4450500"/>
          </a:xfrm>
          <a:prstGeom prst="round2SameRect">
            <a:avLst>
              <a:gd fmla="val 2860" name="adj1"/>
              <a:gd fmla="val 0" name="adj2"/>
            </a:avLst>
          </a:prstGeom>
          <a:noFill/>
          <a:ln>
            <a:noFill/>
          </a:ln>
        </p:spPr>
      </p:sp>
      <p:sp>
        <p:nvSpPr>
          <p:cNvPr id="120" name="Google Shape;120;p19"/>
          <p:cNvSpPr txBox="1"/>
          <p:nvPr>
            <p:ph idx="1" type="body"/>
          </p:nvPr>
        </p:nvSpPr>
        <p:spPr>
          <a:xfrm>
            <a:off x="5364025" y="704025"/>
            <a:ext cx="3437700" cy="3537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Albert Sans"/>
              <a:buChar char="●"/>
              <a:defRPr>
                <a:solidFill>
                  <a:schemeClr val="dk2"/>
                </a:solidFill>
              </a:defRPr>
            </a:lvl1pPr>
            <a:lvl2pPr indent="-317500" lvl="1" marL="914400">
              <a:spcBef>
                <a:spcPts val="0"/>
              </a:spcBef>
              <a:spcAft>
                <a:spcPts val="0"/>
              </a:spcAft>
              <a:buClr>
                <a:schemeClr val="dk2"/>
              </a:buClr>
              <a:buSzPts val="1400"/>
              <a:buFont typeface="Albert Sans"/>
              <a:buChar char="○"/>
              <a:defRPr>
                <a:solidFill>
                  <a:schemeClr val="dk2"/>
                </a:solidFill>
              </a:defRPr>
            </a:lvl2pPr>
            <a:lvl3pPr indent="-317500" lvl="2" marL="1371600">
              <a:spcBef>
                <a:spcPts val="0"/>
              </a:spcBef>
              <a:spcAft>
                <a:spcPts val="0"/>
              </a:spcAft>
              <a:buClr>
                <a:schemeClr val="dk2"/>
              </a:buClr>
              <a:buSzPts val="1400"/>
              <a:buFont typeface="Albert Sans"/>
              <a:buChar char="■"/>
              <a:defRPr>
                <a:solidFill>
                  <a:schemeClr val="dk2"/>
                </a:solidFill>
              </a:defRPr>
            </a:lvl3pPr>
            <a:lvl4pPr indent="-317500" lvl="3" marL="1828800">
              <a:spcBef>
                <a:spcPts val="0"/>
              </a:spcBef>
              <a:spcAft>
                <a:spcPts val="0"/>
              </a:spcAft>
              <a:buClr>
                <a:schemeClr val="dk2"/>
              </a:buClr>
              <a:buSzPts val="1400"/>
              <a:buFont typeface="Albert Sans"/>
              <a:buChar char="●"/>
              <a:defRPr>
                <a:solidFill>
                  <a:schemeClr val="dk2"/>
                </a:solidFill>
              </a:defRPr>
            </a:lvl4pPr>
            <a:lvl5pPr indent="-317500" lvl="4" marL="2286000">
              <a:spcBef>
                <a:spcPts val="0"/>
              </a:spcBef>
              <a:spcAft>
                <a:spcPts val="0"/>
              </a:spcAft>
              <a:buClr>
                <a:schemeClr val="dk2"/>
              </a:buClr>
              <a:buSzPts val="1400"/>
              <a:buFont typeface="Albert Sans"/>
              <a:buChar char="○"/>
              <a:defRPr>
                <a:solidFill>
                  <a:schemeClr val="dk2"/>
                </a:solidFill>
              </a:defRPr>
            </a:lvl5pPr>
            <a:lvl6pPr indent="-317500" lvl="5" marL="2743200">
              <a:spcBef>
                <a:spcPts val="0"/>
              </a:spcBef>
              <a:spcAft>
                <a:spcPts val="0"/>
              </a:spcAft>
              <a:buClr>
                <a:schemeClr val="dk2"/>
              </a:buClr>
              <a:buSzPts val="1400"/>
              <a:buFont typeface="Albert Sans"/>
              <a:buChar char="■"/>
              <a:defRPr>
                <a:solidFill>
                  <a:schemeClr val="dk2"/>
                </a:solidFill>
              </a:defRPr>
            </a:lvl6pPr>
            <a:lvl7pPr indent="-317500" lvl="6" marL="3200400">
              <a:spcBef>
                <a:spcPts val="0"/>
              </a:spcBef>
              <a:spcAft>
                <a:spcPts val="0"/>
              </a:spcAft>
              <a:buClr>
                <a:schemeClr val="dk2"/>
              </a:buClr>
              <a:buSzPts val="1400"/>
              <a:buFont typeface="Albert Sans"/>
              <a:buChar char="●"/>
              <a:defRPr>
                <a:solidFill>
                  <a:schemeClr val="dk2"/>
                </a:solidFill>
              </a:defRPr>
            </a:lvl7pPr>
            <a:lvl8pPr indent="-317500" lvl="7" marL="3657600">
              <a:spcBef>
                <a:spcPts val="0"/>
              </a:spcBef>
              <a:spcAft>
                <a:spcPts val="0"/>
              </a:spcAft>
              <a:buClr>
                <a:schemeClr val="dk2"/>
              </a:buClr>
              <a:buSzPts val="1400"/>
              <a:buFont typeface="Albert Sans"/>
              <a:buChar char="○"/>
              <a:defRPr>
                <a:solidFill>
                  <a:schemeClr val="dk2"/>
                </a:solidFill>
              </a:defRPr>
            </a:lvl8pPr>
            <a:lvl9pPr indent="-317500" lvl="8" marL="4114800">
              <a:spcBef>
                <a:spcPts val="0"/>
              </a:spcBef>
              <a:spcAft>
                <a:spcPts val="0"/>
              </a:spcAft>
              <a:buClr>
                <a:schemeClr val="dk2"/>
              </a:buClr>
              <a:buSzPts val="1400"/>
              <a:buFont typeface="Albert Sans"/>
              <a:buChar char="■"/>
              <a:defRPr>
                <a:solidFill>
                  <a:schemeClr val="dk2"/>
                </a:solidFill>
              </a:defRPr>
            </a:lvl9pPr>
          </a:lstStyle>
          <a:p/>
        </p:txBody>
      </p:sp>
      <p:sp>
        <p:nvSpPr>
          <p:cNvPr id="121" name="Google Shape;121;p19"/>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 name="Google Shape;122;p19"/>
          <p:cNvSpPr/>
          <p:nvPr>
            <p:ph idx="3" type="pic"/>
          </p:nvPr>
        </p:nvSpPr>
        <p:spPr>
          <a:xfrm>
            <a:off x="8596800" y="223475"/>
            <a:ext cx="318600" cy="318600"/>
          </a:xfrm>
          <a:prstGeom prst="ellipse">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Audience Venn Diagram">
  <p:cSld name="CUSTOM_10">
    <p:spTree>
      <p:nvGrpSpPr>
        <p:cNvPr id="123" name="Shape 123"/>
        <p:cNvGrpSpPr/>
        <p:nvPr/>
      </p:nvGrpSpPr>
      <p:grpSpPr>
        <a:xfrm>
          <a:off x="0" y="0"/>
          <a:ext cx="0" cy="0"/>
          <a:chOff x="0" y="0"/>
          <a:chExt cx="0" cy="0"/>
        </a:xfrm>
      </p:grpSpPr>
      <p:sp>
        <p:nvSpPr>
          <p:cNvPr id="124" name="Google Shape;124;p20"/>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5" name="Google Shape;125;p20"/>
          <p:cNvSpPr txBox="1"/>
          <p:nvPr>
            <p:ph idx="2" type="title"/>
          </p:nvPr>
        </p:nvSpPr>
        <p:spPr>
          <a:xfrm>
            <a:off x="956150" y="39420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400"/>
              <a:buFont typeface="Albert Sans"/>
              <a:buNone/>
              <a:defRPr sz="1400">
                <a:latin typeface="Albert Sans"/>
                <a:ea typeface="Albert Sans"/>
                <a:cs typeface="Albert Sans"/>
                <a:sym typeface="Albert Sans"/>
              </a:defRPr>
            </a:lvl1pPr>
            <a:lvl2pPr lvl="1">
              <a:spcBef>
                <a:spcPts val="0"/>
              </a:spcBef>
              <a:spcAft>
                <a:spcPts val="0"/>
              </a:spcAft>
              <a:buClr>
                <a:schemeClr val="lt1"/>
              </a:buClr>
              <a:buSzPts val="1400"/>
              <a:buFont typeface="Albert Sans"/>
              <a:buNone/>
              <a:defRPr>
                <a:latin typeface="Albert Sans"/>
                <a:ea typeface="Albert Sans"/>
                <a:cs typeface="Albert Sans"/>
                <a:sym typeface="Albert Sans"/>
              </a:defRPr>
            </a:lvl2pPr>
            <a:lvl3pPr lvl="2">
              <a:spcBef>
                <a:spcPts val="0"/>
              </a:spcBef>
              <a:spcAft>
                <a:spcPts val="0"/>
              </a:spcAft>
              <a:buClr>
                <a:schemeClr val="lt1"/>
              </a:buClr>
              <a:buSzPts val="1400"/>
              <a:buFont typeface="Albert Sans"/>
              <a:buNone/>
              <a:defRPr>
                <a:latin typeface="Albert Sans"/>
                <a:ea typeface="Albert Sans"/>
                <a:cs typeface="Albert Sans"/>
                <a:sym typeface="Albert Sans"/>
              </a:defRPr>
            </a:lvl3pPr>
            <a:lvl4pPr lvl="3">
              <a:spcBef>
                <a:spcPts val="0"/>
              </a:spcBef>
              <a:spcAft>
                <a:spcPts val="0"/>
              </a:spcAft>
              <a:buClr>
                <a:schemeClr val="lt1"/>
              </a:buClr>
              <a:buSzPts val="1400"/>
              <a:buFont typeface="Albert Sans"/>
              <a:buNone/>
              <a:defRPr>
                <a:latin typeface="Albert Sans"/>
                <a:ea typeface="Albert Sans"/>
                <a:cs typeface="Albert Sans"/>
                <a:sym typeface="Albert Sans"/>
              </a:defRPr>
            </a:lvl4pPr>
            <a:lvl5pPr lvl="4">
              <a:spcBef>
                <a:spcPts val="0"/>
              </a:spcBef>
              <a:spcAft>
                <a:spcPts val="0"/>
              </a:spcAft>
              <a:buClr>
                <a:schemeClr val="lt1"/>
              </a:buClr>
              <a:buSzPts val="1400"/>
              <a:buFont typeface="Albert Sans"/>
              <a:buNone/>
              <a:defRPr>
                <a:latin typeface="Albert Sans"/>
                <a:ea typeface="Albert Sans"/>
                <a:cs typeface="Albert Sans"/>
                <a:sym typeface="Albert Sans"/>
              </a:defRPr>
            </a:lvl5pPr>
            <a:lvl6pPr lvl="5">
              <a:spcBef>
                <a:spcPts val="0"/>
              </a:spcBef>
              <a:spcAft>
                <a:spcPts val="0"/>
              </a:spcAft>
              <a:buClr>
                <a:schemeClr val="lt1"/>
              </a:buClr>
              <a:buSzPts val="1400"/>
              <a:buFont typeface="Albert Sans"/>
              <a:buNone/>
              <a:defRPr>
                <a:latin typeface="Albert Sans"/>
                <a:ea typeface="Albert Sans"/>
                <a:cs typeface="Albert Sans"/>
                <a:sym typeface="Albert Sans"/>
              </a:defRPr>
            </a:lvl6pPr>
            <a:lvl7pPr lvl="6">
              <a:spcBef>
                <a:spcPts val="0"/>
              </a:spcBef>
              <a:spcAft>
                <a:spcPts val="0"/>
              </a:spcAft>
              <a:buClr>
                <a:schemeClr val="lt1"/>
              </a:buClr>
              <a:buSzPts val="1400"/>
              <a:buFont typeface="Albert Sans"/>
              <a:buNone/>
              <a:defRPr>
                <a:latin typeface="Albert Sans"/>
                <a:ea typeface="Albert Sans"/>
                <a:cs typeface="Albert Sans"/>
                <a:sym typeface="Albert Sans"/>
              </a:defRPr>
            </a:lvl7pPr>
            <a:lvl8pPr lvl="7">
              <a:spcBef>
                <a:spcPts val="0"/>
              </a:spcBef>
              <a:spcAft>
                <a:spcPts val="0"/>
              </a:spcAft>
              <a:buClr>
                <a:schemeClr val="lt1"/>
              </a:buClr>
              <a:buSzPts val="1400"/>
              <a:buFont typeface="Albert Sans"/>
              <a:buNone/>
              <a:defRPr>
                <a:latin typeface="Albert Sans"/>
                <a:ea typeface="Albert Sans"/>
                <a:cs typeface="Albert Sans"/>
                <a:sym typeface="Albert Sans"/>
              </a:defRPr>
            </a:lvl8pPr>
            <a:lvl9pPr lvl="8">
              <a:spcBef>
                <a:spcPts val="0"/>
              </a:spcBef>
              <a:spcAft>
                <a:spcPts val="0"/>
              </a:spcAft>
              <a:buClr>
                <a:schemeClr val="lt1"/>
              </a:buClr>
              <a:buSzPts val="1400"/>
              <a:buFont typeface="Albert Sans"/>
              <a:buNone/>
              <a:defRPr>
                <a:latin typeface="Albert Sans"/>
                <a:ea typeface="Albert Sans"/>
                <a:cs typeface="Albert Sans"/>
                <a:sym typeface="Albert Sans"/>
              </a:defRPr>
            </a:lvl9pPr>
          </a:lstStyle>
          <a:p/>
        </p:txBody>
      </p:sp>
      <p:sp>
        <p:nvSpPr>
          <p:cNvPr id="126" name="Google Shape;126;p20"/>
          <p:cNvSpPr/>
          <p:nvPr>
            <p:ph idx="3" type="pic"/>
          </p:nvPr>
        </p:nvSpPr>
        <p:spPr>
          <a:xfrm>
            <a:off x="8596800" y="223475"/>
            <a:ext cx="318600" cy="318600"/>
          </a:xfrm>
          <a:prstGeom prst="ellipse">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List of 4"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948175" y="797675"/>
            <a:ext cx="2852100" cy="2654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800"/>
              <a:buFont typeface="Albert Sans"/>
              <a:buNone/>
              <a:defRPr sz="4800">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3"/>
          <p:cNvSpPr txBox="1"/>
          <p:nvPr>
            <p:ph idx="2" type="title"/>
          </p:nvPr>
        </p:nvSpPr>
        <p:spPr>
          <a:xfrm>
            <a:off x="4469650" y="936450"/>
            <a:ext cx="4440300" cy="817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2400"/>
              <a:buFont typeface="Nanum Myeongjo"/>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9" name="Google Shape;19;p3"/>
          <p:cNvSpPr txBox="1"/>
          <p:nvPr>
            <p:ph idx="3" type="title"/>
          </p:nvPr>
        </p:nvSpPr>
        <p:spPr>
          <a:xfrm>
            <a:off x="4469650" y="1754050"/>
            <a:ext cx="4440300" cy="817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2400"/>
              <a:buFont typeface="Nanum Myeongjo"/>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0" name="Google Shape;20;p3"/>
          <p:cNvSpPr txBox="1"/>
          <p:nvPr>
            <p:ph idx="4" type="title"/>
          </p:nvPr>
        </p:nvSpPr>
        <p:spPr>
          <a:xfrm>
            <a:off x="4469650" y="2574700"/>
            <a:ext cx="4440300" cy="817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2400"/>
              <a:buFont typeface="Nanum Myeongjo"/>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1" name="Google Shape;21;p3"/>
          <p:cNvSpPr txBox="1"/>
          <p:nvPr>
            <p:ph idx="5" type="title"/>
          </p:nvPr>
        </p:nvSpPr>
        <p:spPr>
          <a:xfrm>
            <a:off x="4454025" y="3395350"/>
            <a:ext cx="4453200" cy="817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2400"/>
              <a:buFont typeface="Nanum Myeongjo"/>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2" name="Google Shape;22;p3"/>
          <p:cNvSpPr/>
          <p:nvPr>
            <p:ph idx="6" type="pic"/>
          </p:nvPr>
        </p:nvSpPr>
        <p:spPr>
          <a:xfrm>
            <a:off x="8596800" y="223475"/>
            <a:ext cx="318600" cy="318600"/>
          </a:xfrm>
          <a:prstGeom prst="ellipse">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f 3 Concepts">
  <p:cSld name="CUSTOM_11">
    <p:bg>
      <p:bgPr>
        <a:solidFill>
          <a:schemeClr val="accent2"/>
        </a:solidFill>
      </p:bgPr>
    </p:bg>
    <p:spTree>
      <p:nvGrpSpPr>
        <p:cNvPr id="127" name="Shape 127"/>
        <p:cNvGrpSpPr/>
        <p:nvPr/>
      </p:nvGrpSpPr>
      <p:grpSpPr>
        <a:xfrm>
          <a:off x="0" y="0"/>
          <a:ext cx="0" cy="0"/>
          <a:chOff x="0" y="0"/>
          <a:chExt cx="0" cy="0"/>
        </a:xfrm>
      </p:grpSpPr>
      <p:sp>
        <p:nvSpPr>
          <p:cNvPr id="128" name="Google Shape;128;p21"/>
          <p:cNvSpPr/>
          <p:nvPr/>
        </p:nvSpPr>
        <p:spPr>
          <a:xfrm>
            <a:off x="116350" y="93175"/>
            <a:ext cx="8904000" cy="4914900"/>
          </a:xfrm>
          <a:prstGeom prst="roundRect">
            <a:avLst>
              <a:gd fmla="val 26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1"/>
          <p:cNvSpPr txBox="1"/>
          <p:nvPr>
            <p:ph type="title"/>
          </p:nvPr>
        </p:nvSpPr>
        <p:spPr>
          <a:xfrm>
            <a:off x="941780" y="715125"/>
            <a:ext cx="7860000" cy="8304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1pPr>
            <a:lvl2pPr lvl="1">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2pPr>
            <a:lvl3pPr lvl="2">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3pPr>
            <a:lvl4pPr lvl="3">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4pPr>
            <a:lvl5pPr lvl="4">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5pPr>
            <a:lvl6pPr lvl="5">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6pPr>
            <a:lvl7pPr lvl="6">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7pPr>
            <a:lvl8pPr lvl="7">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8pPr>
            <a:lvl9pPr lvl="8">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9pPr>
          </a:lstStyle>
          <a:p/>
        </p:txBody>
      </p:sp>
      <p:sp>
        <p:nvSpPr>
          <p:cNvPr id="130" name="Google Shape;130;p21"/>
          <p:cNvSpPr txBox="1"/>
          <p:nvPr>
            <p:ph idx="1" type="body"/>
          </p:nvPr>
        </p:nvSpPr>
        <p:spPr>
          <a:xfrm>
            <a:off x="1188971" y="2402817"/>
            <a:ext cx="1893300" cy="1685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31" name="Google Shape;131;p21"/>
          <p:cNvSpPr txBox="1"/>
          <p:nvPr>
            <p:ph idx="2" type="body"/>
          </p:nvPr>
        </p:nvSpPr>
        <p:spPr>
          <a:xfrm>
            <a:off x="3628515" y="2402817"/>
            <a:ext cx="1893300" cy="1685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32" name="Google Shape;132;p21"/>
          <p:cNvSpPr txBox="1"/>
          <p:nvPr>
            <p:ph idx="3" type="subTitle"/>
          </p:nvPr>
        </p:nvSpPr>
        <p:spPr>
          <a:xfrm>
            <a:off x="1078092" y="1852966"/>
            <a:ext cx="21255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33" name="Google Shape;133;p21"/>
          <p:cNvSpPr txBox="1"/>
          <p:nvPr>
            <p:ph idx="4" type="subTitle"/>
          </p:nvPr>
        </p:nvSpPr>
        <p:spPr>
          <a:xfrm>
            <a:off x="3524146" y="1852966"/>
            <a:ext cx="21255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34" name="Google Shape;134;p21"/>
          <p:cNvSpPr txBox="1"/>
          <p:nvPr>
            <p:ph idx="5" type="subTitle"/>
          </p:nvPr>
        </p:nvSpPr>
        <p:spPr>
          <a:xfrm>
            <a:off x="5970200" y="1852966"/>
            <a:ext cx="21255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35" name="Google Shape;135;p21"/>
          <p:cNvSpPr txBox="1"/>
          <p:nvPr>
            <p:ph idx="6" type="body"/>
          </p:nvPr>
        </p:nvSpPr>
        <p:spPr>
          <a:xfrm>
            <a:off x="6068972" y="2402817"/>
            <a:ext cx="1893300" cy="1685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36" name="Google Shape;136;p21"/>
          <p:cNvSpPr/>
          <p:nvPr>
            <p:ph idx="7" type="pic"/>
          </p:nvPr>
        </p:nvSpPr>
        <p:spPr>
          <a:xfrm>
            <a:off x="8596800" y="223475"/>
            <a:ext cx="318600" cy="318600"/>
          </a:xfrm>
          <a:prstGeom prst="ellipse">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f 6 Concepts">
  <p:cSld name="CUSTOM_11_1">
    <p:bg>
      <p:bgPr>
        <a:solidFill>
          <a:schemeClr val="accent2"/>
        </a:solidFill>
      </p:bgPr>
    </p:bg>
    <p:spTree>
      <p:nvGrpSpPr>
        <p:cNvPr id="137" name="Shape 137"/>
        <p:cNvGrpSpPr/>
        <p:nvPr/>
      </p:nvGrpSpPr>
      <p:grpSpPr>
        <a:xfrm>
          <a:off x="0" y="0"/>
          <a:ext cx="0" cy="0"/>
          <a:chOff x="0" y="0"/>
          <a:chExt cx="0" cy="0"/>
        </a:xfrm>
      </p:grpSpPr>
      <p:sp>
        <p:nvSpPr>
          <p:cNvPr id="138" name="Google Shape;138;p22"/>
          <p:cNvSpPr/>
          <p:nvPr/>
        </p:nvSpPr>
        <p:spPr>
          <a:xfrm>
            <a:off x="116350" y="93175"/>
            <a:ext cx="8904000" cy="4914900"/>
          </a:xfrm>
          <a:prstGeom prst="roundRect">
            <a:avLst>
              <a:gd fmla="val 26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2"/>
          <p:cNvSpPr txBox="1"/>
          <p:nvPr>
            <p:ph idx="1" type="subTitle"/>
          </p:nvPr>
        </p:nvSpPr>
        <p:spPr>
          <a:xfrm>
            <a:off x="1062065" y="917207"/>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40" name="Google Shape;140;p22"/>
          <p:cNvSpPr txBox="1"/>
          <p:nvPr>
            <p:ph idx="2" type="subTitle"/>
          </p:nvPr>
        </p:nvSpPr>
        <p:spPr>
          <a:xfrm>
            <a:off x="3507690" y="917207"/>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41" name="Google Shape;141;p22"/>
          <p:cNvSpPr txBox="1"/>
          <p:nvPr>
            <p:ph idx="3" type="subTitle"/>
          </p:nvPr>
        </p:nvSpPr>
        <p:spPr>
          <a:xfrm>
            <a:off x="5956640" y="917207"/>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42" name="Google Shape;142;p22"/>
          <p:cNvSpPr txBox="1"/>
          <p:nvPr>
            <p:ph idx="4" type="body"/>
          </p:nvPr>
        </p:nvSpPr>
        <p:spPr>
          <a:xfrm>
            <a:off x="1172475" y="1372575"/>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43" name="Google Shape;143;p22"/>
          <p:cNvSpPr txBox="1"/>
          <p:nvPr>
            <p:ph idx="5" type="body"/>
          </p:nvPr>
        </p:nvSpPr>
        <p:spPr>
          <a:xfrm>
            <a:off x="3618100" y="1372575"/>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44" name="Google Shape;144;p22"/>
          <p:cNvSpPr txBox="1"/>
          <p:nvPr>
            <p:ph idx="6" type="body"/>
          </p:nvPr>
        </p:nvSpPr>
        <p:spPr>
          <a:xfrm>
            <a:off x="6067050" y="1372575"/>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45" name="Google Shape;145;p22"/>
          <p:cNvSpPr txBox="1"/>
          <p:nvPr>
            <p:ph idx="7" type="subTitle"/>
          </p:nvPr>
        </p:nvSpPr>
        <p:spPr>
          <a:xfrm>
            <a:off x="5956640" y="2552219"/>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46" name="Google Shape;146;p22"/>
          <p:cNvSpPr txBox="1"/>
          <p:nvPr>
            <p:ph idx="8" type="body"/>
          </p:nvPr>
        </p:nvSpPr>
        <p:spPr>
          <a:xfrm>
            <a:off x="3618088" y="3007588"/>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47" name="Google Shape;147;p22"/>
          <p:cNvSpPr txBox="1"/>
          <p:nvPr>
            <p:ph idx="9" type="subTitle"/>
          </p:nvPr>
        </p:nvSpPr>
        <p:spPr>
          <a:xfrm>
            <a:off x="3508752" y="2552219"/>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48" name="Google Shape;148;p22"/>
          <p:cNvSpPr txBox="1"/>
          <p:nvPr>
            <p:ph idx="13" type="body"/>
          </p:nvPr>
        </p:nvSpPr>
        <p:spPr>
          <a:xfrm>
            <a:off x="1171275" y="3007588"/>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49" name="Google Shape;149;p22"/>
          <p:cNvSpPr txBox="1"/>
          <p:nvPr>
            <p:ph idx="14" type="subTitle"/>
          </p:nvPr>
        </p:nvSpPr>
        <p:spPr>
          <a:xfrm>
            <a:off x="1060865" y="2552219"/>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50" name="Google Shape;150;p22"/>
          <p:cNvSpPr txBox="1"/>
          <p:nvPr>
            <p:ph idx="15" type="body"/>
          </p:nvPr>
        </p:nvSpPr>
        <p:spPr>
          <a:xfrm>
            <a:off x="6067050" y="3007588"/>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51" name="Google Shape;151;p22"/>
          <p:cNvSpPr txBox="1"/>
          <p:nvPr>
            <p:ph type="title"/>
          </p:nvPr>
        </p:nvSpPr>
        <p:spPr>
          <a:xfrm>
            <a:off x="956150" y="32715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52" name="Google Shape;152;p22"/>
          <p:cNvSpPr/>
          <p:nvPr>
            <p:ph idx="16" type="pic"/>
          </p:nvPr>
        </p:nvSpPr>
        <p:spPr>
          <a:xfrm>
            <a:off x="8596800" y="223475"/>
            <a:ext cx="318600" cy="318600"/>
          </a:xfrm>
          <a:prstGeom prst="ellipse">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Size Graph">
  <p:cSld name="CUSTOM_12">
    <p:spTree>
      <p:nvGrpSpPr>
        <p:cNvPr id="153" name="Shape 153"/>
        <p:cNvGrpSpPr/>
        <p:nvPr/>
      </p:nvGrpSpPr>
      <p:grpSpPr>
        <a:xfrm>
          <a:off x="0" y="0"/>
          <a:ext cx="0" cy="0"/>
          <a:chOff x="0" y="0"/>
          <a:chExt cx="0" cy="0"/>
        </a:xfrm>
      </p:grpSpPr>
      <p:sp>
        <p:nvSpPr>
          <p:cNvPr id="154" name="Google Shape;154;p23"/>
          <p:cNvSpPr txBox="1"/>
          <p:nvPr>
            <p:ph idx="1" type="subTitle"/>
          </p:nvPr>
        </p:nvSpPr>
        <p:spPr>
          <a:xfrm>
            <a:off x="960850" y="3191652"/>
            <a:ext cx="4082700" cy="1568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None/>
              <a:defRPr b="0"/>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155" name="Google Shape;155;p23"/>
          <p:cNvSpPr txBox="1"/>
          <p:nvPr>
            <p:ph type="title"/>
          </p:nvPr>
        </p:nvSpPr>
        <p:spPr>
          <a:xfrm>
            <a:off x="932850" y="730375"/>
            <a:ext cx="4082700" cy="21033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1pPr>
            <a:lvl2pPr lvl="1">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2pPr>
            <a:lvl3pPr lvl="2">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3pPr>
            <a:lvl4pPr lvl="3">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4pPr>
            <a:lvl5pPr lvl="4">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5pPr>
            <a:lvl6pPr lvl="5">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6pPr>
            <a:lvl7pPr lvl="6">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7pPr>
            <a:lvl8pPr lvl="7">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8pPr>
            <a:lvl9pPr lvl="8">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9pPr>
          </a:lstStyle>
          <a:p/>
        </p:txBody>
      </p:sp>
      <p:sp>
        <p:nvSpPr>
          <p:cNvPr id="156" name="Google Shape;156;p23"/>
          <p:cNvSpPr txBox="1"/>
          <p:nvPr>
            <p:ph idx="2"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7" name="Google Shape;157;p23"/>
          <p:cNvSpPr/>
          <p:nvPr>
            <p:ph idx="3" type="pic"/>
          </p:nvPr>
        </p:nvSpPr>
        <p:spPr>
          <a:xfrm>
            <a:off x="8596800" y="223475"/>
            <a:ext cx="318600" cy="318600"/>
          </a:xfrm>
          <a:prstGeom prst="ellipse">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 Graph">
  <p:cSld name="CUSTOM_13">
    <p:bg>
      <p:bgPr>
        <a:solidFill>
          <a:schemeClr val="accent2"/>
        </a:solidFill>
      </p:bgPr>
    </p:bg>
    <p:spTree>
      <p:nvGrpSpPr>
        <p:cNvPr id="158" name="Shape 158"/>
        <p:cNvGrpSpPr/>
        <p:nvPr/>
      </p:nvGrpSpPr>
      <p:grpSpPr>
        <a:xfrm>
          <a:off x="0" y="0"/>
          <a:ext cx="0" cy="0"/>
          <a:chOff x="0" y="0"/>
          <a:chExt cx="0" cy="0"/>
        </a:xfrm>
      </p:grpSpPr>
      <p:sp>
        <p:nvSpPr>
          <p:cNvPr id="159" name="Google Shape;159;p24"/>
          <p:cNvSpPr/>
          <p:nvPr/>
        </p:nvSpPr>
        <p:spPr>
          <a:xfrm>
            <a:off x="114300" y="114300"/>
            <a:ext cx="8915400" cy="4914900"/>
          </a:xfrm>
          <a:prstGeom prst="roundRect">
            <a:avLst>
              <a:gd fmla="val 330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4"/>
          <p:cNvSpPr txBox="1"/>
          <p:nvPr>
            <p:ph idx="1" type="subTitle"/>
          </p:nvPr>
        </p:nvSpPr>
        <p:spPr>
          <a:xfrm>
            <a:off x="5251039" y="2593520"/>
            <a:ext cx="2571600" cy="1568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None/>
              <a:defRPr b="0">
                <a:solidFill>
                  <a:schemeClr val="dk2"/>
                </a:solidFill>
              </a:defRPr>
            </a:lvl1pPr>
            <a:lvl2pPr lvl="1">
              <a:spcBef>
                <a:spcPts val="0"/>
              </a:spcBef>
              <a:spcAft>
                <a:spcPts val="0"/>
              </a:spcAft>
              <a:buClr>
                <a:schemeClr val="dk2"/>
              </a:buClr>
              <a:buSzPts val="1400"/>
              <a:buFont typeface="Albert Sans"/>
              <a:buNone/>
              <a:defRPr>
                <a:solidFill>
                  <a:schemeClr val="dk2"/>
                </a:solidFill>
              </a:defRPr>
            </a:lvl2pPr>
            <a:lvl3pPr lvl="2">
              <a:spcBef>
                <a:spcPts val="0"/>
              </a:spcBef>
              <a:spcAft>
                <a:spcPts val="0"/>
              </a:spcAft>
              <a:buClr>
                <a:schemeClr val="dk2"/>
              </a:buClr>
              <a:buSzPts val="1400"/>
              <a:buFont typeface="Albert Sans"/>
              <a:buNone/>
              <a:defRPr>
                <a:solidFill>
                  <a:schemeClr val="dk2"/>
                </a:solidFill>
              </a:defRPr>
            </a:lvl3pPr>
            <a:lvl4pPr lvl="3">
              <a:spcBef>
                <a:spcPts val="0"/>
              </a:spcBef>
              <a:spcAft>
                <a:spcPts val="0"/>
              </a:spcAft>
              <a:buClr>
                <a:schemeClr val="dk2"/>
              </a:buClr>
              <a:buSzPts val="1400"/>
              <a:buFont typeface="Albert Sans"/>
              <a:buNone/>
              <a:defRPr>
                <a:solidFill>
                  <a:schemeClr val="dk2"/>
                </a:solidFill>
              </a:defRPr>
            </a:lvl4pPr>
            <a:lvl5pPr lvl="4">
              <a:spcBef>
                <a:spcPts val="0"/>
              </a:spcBef>
              <a:spcAft>
                <a:spcPts val="0"/>
              </a:spcAft>
              <a:buClr>
                <a:schemeClr val="dk2"/>
              </a:buClr>
              <a:buSzPts val="1400"/>
              <a:buFont typeface="Albert Sans"/>
              <a:buNone/>
              <a:defRPr>
                <a:solidFill>
                  <a:schemeClr val="dk2"/>
                </a:solidFill>
              </a:defRPr>
            </a:lvl5pPr>
            <a:lvl6pPr lvl="5">
              <a:spcBef>
                <a:spcPts val="0"/>
              </a:spcBef>
              <a:spcAft>
                <a:spcPts val="0"/>
              </a:spcAft>
              <a:buClr>
                <a:schemeClr val="dk2"/>
              </a:buClr>
              <a:buSzPts val="1400"/>
              <a:buFont typeface="Albert Sans"/>
              <a:buNone/>
              <a:defRPr>
                <a:solidFill>
                  <a:schemeClr val="dk2"/>
                </a:solidFill>
              </a:defRPr>
            </a:lvl6pPr>
            <a:lvl7pPr lvl="6">
              <a:spcBef>
                <a:spcPts val="0"/>
              </a:spcBef>
              <a:spcAft>
                <a:spcPts val="0"/>
              </a:spcAft>
              <a:buClr>
                <a:schemeClr val="dk2"/>
              </a:buClr>
              <a:buSzPts val="1400"/>
              <a:buFont typeface="Albert Sans"/>
              <a:buNone/>
              <a:defRPr>
                <a:solidFill>
                  <a:schemeClr val="dk2"/>
                </a:solidFill>
              </a:defRPr>
            </a:lvl7pPr>
            <a:lvl8pPr lvl="7">
              <a:spcBef>
                <a:spcPts val="0"/>
              </a:spcBef>
              <a:spcAft>
                <a:spcPts val="0"/>
              </a:spcAft>
              <a:buClr>
                <a:schemeClr val="dk2"/>
              </a:buClr>
              <a:buSzPts val="1400"/>
              <a:buFont typeface="Albert Sans"/>
              <a:buNone/>
              <a:defRPr>
                <a:solidFill>
                  <a:schemeClr val="dk2"/>
                </a:solidFill>
              </a:defRPr>
            </a:lvl8pPr>
            <a:lvl9pPr lvl="8">
              <a:spcBef>
                <a:spcPts val="0"/>
              </a:spcBef>
              <a:spcAft>
                <a:spcPts val="0"/>
              </a:spcAft>
              <a:buClr>
                <a:schemeClr val="dk2"/>
              </a:buClr>
              <a:buSzPts val="1400"/>
              <a:buFont typeface="Albert Sans"/>
              <a:buNone/>
              <a:defRPr>
                <a:solidFill>
                  <a:schemeClr val="dk2"/>
                </a:solidFill>
              </a:defRPr>
            </a:lvl9pPr>
          </a:lstStyle>
          <a:p/>
        </p:txBody>
      </p:sp>
      <p:sp>
        <p:nvSpPr>
          <p:cNvPr id="161" name="Google Shape;161;p24"/>
          <p:cNvSpPr txBox="1"/>
          <p:nvPr>
            <p:ph idx="2" type="subTitle"/>
          </p:nvPr>
        </p:nvSpPr>
        <p:spPr>
          <a:xfrm>
            <a:off x="5233275" y="763675"/>
            <a:ext cx="3576600" cy="13398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Font typeface="Nanum Myeongjo"/>
              <a:buNone/>
              <a:defRPr b="0" sz="2400">
                <a:solidFill>
                  <a:schemeClr val="dk2"/>
                </a:solidFill>
                <a:latin typeface="Nanum Myeongjo"/>
                <a:ea typeface="Nanum Myeongjo"/>
                <a:cs typeface="Nanum Myeongjo"/>
                <a:sym typeface="Nanum Myeongjo"/>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62" name="Google Shape;162;p24"/>
          <p:cNvSpPr txBox="1"/>
          <p:nvPr>
            <p:ph type="title"/>
          </p:nvPr>
        </p:nvSpPr>
        <p:spPr>
          <a:xfrm>
            <a:off x="956150" y="327150"/>
            <a:ext cx="35586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Albert Sans"/>
              <a:buNone/>
              <a:defRPr b="1" sz="1400">
                <a:solidFill>
                  <a:schemeClr val="accent2"/>
                </a:solidFill>
                <a:latin typeface="Albert Sans"/>
                <a:ea typeface="Albert Sans"/>
                <a:cs typeface="Albert Sans"/>
                <a:sym typeface="Albert Sans"/>
              </a:defRPr>
            </a:lvl1pPr>
            <a:lvl2pPr lvl="1">
              <a:spcBef>
                <a:spcPts val="0"/>
              </a:spcBef>
              <a:spcAft>
                <a:spcPts val="0"/>
              </a:spcAft>
              <a:buClr>
                <a:schemeClr val="accent2"/>
              </a:buClr>
              <a:buSzPts val="1400"/>
              <a:buNone/>
              <a:defRPr>
                <a:solidFill>
                  <a:schemeClr val="accent2"/>
                </a:solidFill>
              </a:defRPr>
            </a:lvl2pPr>
            <a:lvl3pPr lvl="2">
              <a:spcBef>
                <a:spcPts val="0"/>
              </a:spcBef>
              <a:spcAft>
                <a:spcPts val="0"/>
              </a:spcAft>
              <a:buClr>
                <a:schemeClr val="accent2"/>
              </a:buClr>
              <a:buSzPts val="1400"/>
              <a:buNone/>
              <a:defRPr>
                <a:solidFill>
                  <a:schemeClr val="accent2"/>
                </a:solidFill>
              </a:defRPr>
            </a:lvl3pPr>
            <a:lvl4pPr lvl="3">
              <a:spcBef>
                <a:spcPts val="0"/>
              </a:spcBef>
              <a:spcAft>
                <a:spcPts val="0"/>
              </a:spcAft>
              <a:buClr>
                <a:schemeClr val="accent2"/>
              </a:buClr>
              <a:buSzPts val="1400"/>
              <a:buNone/>
              <a:defRPr>
                <a:solidFill>
                  <a:schemeClr val="accent2"/>
                </a:solidFill>
              </a:defRPr>
            </a:lvl4pPr>
            <a:lvl5pPr lvl="4">
              <a:spcBef>
                <a:spcPts val="0"/>
              </a:spcBef>
              <a:spcAft>
                <a:spcPts val="0"/>
              </a:spcAft>
              <a:buClr>
                <a:schemeClr val="accent2"/>
              </a:buClr>
              <a:buSzPts val="1400"/>
              <a:buNone/>
              <a:defRPr>
                <a:solidFill>
                  <a:schemeClr val="accent2"/>
                </a:solidFill>
              </a:defRPr>
            </a:lvl5pPr>
            <a:lvl6pPr lvl="5">
              <a:spcBef>
                <a:spcPts val="0"/>
              </a:spcBef>
              <a:spcAft>
                <a:spcPts val="0"/>
              </a:spcAft>
              <a:buClr>
                <a:schemeClr val="accent2"/>
              </a:buClr>
              <a:buSzPts val="1400"/>
              <a:buNone/>
              <a:defRPr>
                <a:solidFill>
                  <a:schemeClr val="accent2"/>
                </a:solidFill>
              </a:defRPr>
            </a:lvl6pPr>
            <a:lvl7pPr lvl="6">
              <a:spcBef>
                <a:spcPts val="0"/>
              </a:spcBef>
              <a:spcAft>
                <a:spcPts val="0"/>
              </a:spcAft>
              <a:buClr>
                <a:schemeClr val="accent2"/>
              </a:buClr>
              <a:buSzPts val="1400"/>
              <a:buNone/>
              <a:defRPr>
                <a:solidFill>
                  <a:schemeClr val="accent2"/>
                </a:solidFill>
              </a:defRPr>
            </a:lvl7pPr>
            <a:lvl8pPr lvl="7">
              <a:spcBef>
                <a:spcPts val="0"/>
              </a:spcBef>
              <a:spcAft>
                <a:spcPts val="0"/>
              </a:spcAft>
              <a:buClr>
                <a:schemeClr val="accent2"/>
              </a:buClr>
              <a:buSzPts val="1400"/>
              <a:buNone/>
              <a:defRPr>
                <a:solidFill>
                  <a:schemeClr val="accent2"/>
                </a:solidFill>
              </a:defRPr>
            </a:lvl8pPr>
            <a:lvl9pPr lvl="8">
              <a:spcBef>
                <a:spcPts val="0"/>
              </a:spcBef>
              <a:spcAft>
                <a:spcPts val="0"/>
              </a:spcAft>
              <a:buClr>
                <a:schemeClr val="accent2"/>
              </a:buClr>
              <a:buSzPts val="1400"/>
              <a:buNone/>
              <a:defRPr>
                <a:solidFill>
                  <a:schemeClr val="accent2"/>
                </a:solidFill>
              </a:defRPr>
            </a:lvl9pPr>
          </a:lstStyle>
          <a:p/>
        </p:txBody>
      </p:sp>
      <p:sp>
        <p:nvSpPr>
          <p:cNvPr id="163" name="Google Shape;163;p24"/>
          <p:cNvSpPr txBox="1"/>
          <p:nvPr>
            <p:ph idx="3" type="title"/>
          </p:nvPr>
        </p:nvSpPr>
        <p:spPr>
          <a:xfrm>
            <a:off x="5251132" y="327150"/>
            <a:ext cx="35586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Albert Sans"/>
              <a:buNone/>
              <a:defRPr b="1" sz="1400">
                <a:solidFill>
                  <a:schemeClr val="accent2"/>
                </a:solidFill>
                <a:latin typeface="Albert Sans"/>
                <a:ea typeface="Albert Sans"/>
                <a:cs typeface="Albert Sans"/>
                <a:sym typeface="Albert Sans"/>
              </a:defRPr>
            </a:lvl1pPr>
            <a:lvl2pPr lvl="1">
              <a:spcBef>
                <a:spcPts val="0"/>
              </a:spcBef>
              <a:spcAft>
                <a:spcPts val="0"/>
              </a:spcAft>
              <a:buClr>
                <a:schemeClr val="accent2"/>
              </a:buClr>
              <a:buSzPts val="1400"/>
              <a:buNone/>
              <a:defRPr>
                <a:solidFill>
                  <a:schemeClr val="accent2"/>
                </a:solidFill>
              </a:defRPr>
            </a:lvl2pPr>
            <a:lvl3pPr lvl="2">
              <a:spcBef>
                <a:spcPts val="0"/>
              </a:spcBef>
              <a:spcAft>
                <a:spcPts val="0"/>
              </a:spcAft>
              <a:buClr>
                <a:schemeClr val="accent2"/>
              </a:buClr>
              <a:buSzPts val="1400"/>
              <a:buNone/>
              <a:defRPr>
                <a:solidFill>
                  <a:schemeClr val="accent2"/>
                </a:solidFill>
              </a:defRPr>
            </a:lvl3pPr>
            <a:lvl4pPr lvl="3">
              <a:spcBef>
                <a:spcPts val="0"/>
              </a:spcBef>
              <a:spcAft>
                <a:spcPts val="0"/>
              </a:spcAft>
              <a:buClr>
                <a:schemeClr val="accent2"/>
              </a:buClr>
              <a:buSzPts val="1400"/>
              <a:buNone/>
              <a:defRPr>
                <a:solidFill>
                  <a:schemeClr val="accent2"/>
                </a:solidFill>
              </a:defRPr>
            </a:lvl4pPr>
            <a:lvl5pPr lvl="4">
              <a:spcBef>
                <a:spcPts val="0"/>
              </a:spcBef>
              <a:spcAft>
                <a:spcPts val="0"/>
              </a:spcAft>
              <a:buClr>
                <a:schemeClr val="accent2"/>
              </a:buClr>
              <a:buSzPts val="1400"/>
              <a:buNone/>
              <a:defRPr>
                <a:solidFill>
                  <a:schemeClr val="accent2"/>
                </a:solidFill>
              </a:defRPr>
            </a:lvl5pPr>
            <a:lvl6pPr lvl="5">
              <a:spcBef>
                <a:spcPts val="0"/>
              </a:spcBef>
              <a:spcAft>
                <a:spcPts val="0"/>
              </a:spcAft>
              <a:buClr>
                <a:schemeClr val="accent2"/>
              </a:buClr>
              <a:buSzPts val="1400"/>
              <a:buNone/>
              <a:defRPr>
                <a:solidFill>
                  <a:schemeClr val="accent2"/>
                </a:solidFill>
              </a:defRPr>
            </a:lvl6pPr>
            <a:lvl7pPr lvl="6">
              <a:spcBef>
                <a:spcPts val="0"/>
              </a:spcBef>
              <a:spcAft>
                <a:spcPts val="0"/>
              </a:spcAft>
              <a:buClr>
                <a:schemeClr val="accent2"/>
              </a:buClr>
              <a:buSzPts val="1400"/>
              <a:buNone/>
              <a:defRPr>
                <a:solidFill>
                  <a:schemeClr val="accent2"/>
                </a:solidFill>
              </a:defRPr>
            </a:lvl7pPr>
            <a:lvl8pPr lvl="7">
              <a:spcBef>
                <a:spcPts val="0"/>
              </a:spcBef>
              <a:spcAft>
                <a:spcPts val="0"/>
              </a:spcAft>
              <a:buClr>
                <a:schemeClr val="accent2"/>
              </a:buClr>
              <a:buSzPts val="1400"/>
              <a:buNone/>
              <a:defRPr>
                <a:solidFill>
                  <a:schemeClr val="accent2"/>
                </a:solidFill>
              </a:defRPr>
            </a:lvl8pPr>
            <a:lvl9pPr lvl="8">
              <a:spcBef>
                <a:spcPts val="0"/>
              </a:spcBef>
              <a:spcAft>
                <a:spcPts val="0"/>
              </a:spcAft>
              <a:buClr>
                <a:schemeClr val="accent2"/>
              </a:buClr>
              <a:buSzPts val="1400"/>
              <a:buNone/>
              <a:defRPr>
                <a:solidFill>
                  <a:schemeClr val="accent2"/>
                </a:solidFill>
              </a:defRPr>
            </a:lvl9pPr>
          </a:lstStyle>
          <a:p/>
        </p:txBody>
      </p:sp>
      <p:sp>
        <p:nvSpPr>
          <p:cNvPr id="164" name="Google Shape;164;p24"/>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5" name="Google Shape;165;p24"/>
          <p:cNvSpPr/>
          <p:nvPr>
            <p:ph idx="5" type="pic"/>
          </p:nvPr>
        </p:nvSpPr>
        <p:spPr>
          <a:xfrm>
            <a:off x="8596800" y="223475"/>
            <a:ext cx="318600" cy="318600"/>
          </a:xfrm>
          <a:prstGeom prst="ellipse">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or Landscape">
  <p:cSld name="CUSTOM_14">
    <p:bg>
      <p:bgPr>
        <a:solidFill>
          <a:schemeClr val="lt1"/>
        </a:solidFill>
      </p:bgPr>
    </p:bg>
    <p:spTree>
      <p:nvGrpSpPr>
        <p:cNvPr id="166" name="Shape 166"/>
        <p:cNvGrpSpPr/>
        <p:nvPr/>
      </p:nvGrpSpPr>
      <p:grpSpPr>
        <a:xfrm>
          <a:off x="0" y="0"/>
          <a:ext cx="0" cy="0"/>
          <a:chOff x="0" y="0"/>
          <a:chExt cx="0" cy="0"/>
        </a:xfrm>
      </p:grpSpPr>
      <p:sp>
        <p:nvSpPr>
          <p:cNvPr id="167" name="Google Shape;167;p25"/>
          <p:cNvSpPr txBox="1"/>
          <p:nvPr>
            <p:ph idx="1" type="body"/>
          </p:nvPr>
        </p:nvSpPr>
        <p:spPr>
          <a:xfrm>
            <a:off x="6564350" y="577612"/>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168" name="Google Shape;168;p25"/>
          <p:cNvSpPr txBox="1"/>
          <p:nvPr>
            <p:ph idx="2" type="body"/>
          </p:nvPr>
        </p:nvSpPr>
        <p:spPr>
          <a:xfrm>
            <a:off x="6564350" y="1810914"/>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169" name="Google Shape;169;p25"/>
          <p:cNvSpPr txBox="1"/>
          <p:nvPr>
            <p:ph idx="3" type="body"/>
          </p:nvPr>
        </p:nvSpPr>
        <p:spPr>
          <a:xfrm>
            <a:off x="6564350" y="3038996"/>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170" name="Google Shape;170;p25"/>
          <p:cNvSpPr txBox="1"/>
          <p:nvPr>
            <p:ph type="title"/>
          </p:nvPr>
        </p:nvSpPr>
        <p:spPr>
          <a:xfrm>
            <a:off x="3706300" y="327150"/>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71" name="Google Shape;171;p25"/>
          <p:cNvSpPr txBox="1"/>
          <p:nvPr>
            <p:ph idx="4" type="body"/>
          </p:nvPr>
        </p:nvSpPr>
        <p:spPr>
          <a:xfrm>
            <a:off x="3706300" y="577612"/>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172" name="Google Shape;172;p25"/>
          <p:cNvSpPr txBox="1"/>
          <p:nvPr>
            <p:ph idx="5"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73" name="Google Shape;173;p25"/>
          <p:cNvSpPr txBox="1"/>
          <p:nvPr>
            <p:ph idx="6" type="title"/>
          </p:nvPr>
        </p:nvSpPr>
        <p:spPr>
          <a:xfrm>
            <a:off x="956150" y="327150"/>
            <a:ext cx="2009100" cy="1325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Albert Sans"/>
              <a:buNone/>
              <a:defRPr b="1" sz="1400">
                <a:solidFill>
                  <a:schemeClr val="accent2"/>
                </a:solidFill>
                <a:latin typeface="Albert Sans"/>
                <a:ea typeface="Albert Sans"/>
                <a:cs typeface="Albert Sans"/>
                <a:sym typeface="Albert Sans"/>
              </a:defRPr>
            </a:lvl1pPr>
            <a:lvl2pPr lvl="1">
              <a:spcBef>
                <a:spcPts val="0"/>
              </a:spcBef>
              <a:spcAft>
                <a:spcPts val="0"/>
              </a:spcAft>
              <a:buClr>
                <a:schemeClr val="accent2"/>
              </a:buClr>
              <a:buSzPts val="1400"/>
              <a:buNone/>
              <a:defRPr>
                <a:solidFill>
                  <a:schemeClr val="accent2"/>
                </a:solidFill>
              </a:defRPr>
            </a:lvl2pPr>
            <a:lvl3pPr lvl="2">
              <a:spcBef>
                <a:spcPts val="0"/>
              </a:spcBef>
              <a:spcAft>
                <a:spcPts val="0"/>
              </a:spcAft>
              <a:buClr>
                <a:schemeClr val="accent2"/>
              </a:buClr>
              <a:buSzPts val="1400"/>
              <a:buNone/>
              <a:defRPr>
                <a:solidFill>
                  <a:schemeClr val="accent2"/>
                </a:solidFill>
              </a:defRPr>
            </a:lvl3pPr>
            <a:lvl4pPr lvl="3">
              <a:spcBef>
                <a:spcPts val="0"/>
              </a:spcBef>
              <a:spcAft>
                <a:spcPts val="0"/>
              </a:spcAft>
              <a:buClr>
                <a:schemeClr val="accent2"/>
              </a:buClr>
              <a:buSzPts val="1400"/>
              <a:buNone/>
              <a:defRPr>
                <a:solidFill>
                  <a:schemeClr val="accent2"/>
                </a:solidFill>
              </a:defRPr>
            </a:lvl4pPr>
            <a:lvl5pPr lvl="4">
              <a:spcBef>
                <a:spcPts val="0"/>
              </a:spcBef>
              <a:spcAft>
                <a:spcPts val="0"/>
              </a:spcAft>
              <a:buClr>
                <a:schemeClr val="accent2"/>
              </a:buClr>
              <a:buSzPts val="1400"/>
              <a:buNone/>
              <a:defRPr>
                <a:solidFill>
                  <a:schemeClr val="accent2"/>
                </a:solidFill>
              </a:defRPr>
            </a:lvl5pPr>
            <a:lvl6pPr lvl="5">
              <a:spcBef>
                <a:spcPts val="0"/>
              </a:spcBef>
              <a:spcAft>
                <a:spcPts val="0"/>
              </a:spcAft>
              <a:buClr>
                <a:schemeClr val="accent2"/>
              </a:buClr>
              <a:buSzPts val="1400"/>
              <a:buNone/>
              <a:defRPr>
                <a:solidFill>
                  <a:schemeClr val="accent2"/>
                </a:solidFill>
              </a:defRPr>
            </a:lvl6pPr>
            <a:lvl7pPr lvl="6">
              <a:spcBef>
                <a:spcPts val="0"/>
              </a:spcBef>
              <a:spcAft>
                <a:spcPts val="0"/>
              </a:spcAft>
              <a:buClr>
                <a:schemeClr val="accent2"/>
              </a:buClr>
              <a:buSzPts val="1400"/>
              <a:buNone/>
              <a:defRPr>
                <a:solidFill>
                  <a:schemeClr val="accent2"/>
                </a:solidFill>
              </a:defRPr>
            </a:lvl7pPr>
            <a:lvl8pPr lvl="7">
              <a:spcBef>
                <a:spcPts val="0"/>
              </a:spcBef>
              <a:spcAft>
                <a:spcPts val="0"/>
              </a:spcAft>
              <a:buClr>
                <a:schemeClr val="accent2"/>
              </a:buClr>
              <a:buSzPts val="1400"/>
              <a:buNone/>
              <a:defRPr>
                <a:solidFill>
                  <a:schemeClr val="accent2"/>
                </a:solidFill>
              </a:defRPr>
            </a:lvl8pPr>
            <a:lvl9pPr lvl="8">
              <a:spcBef>
                <a:spcPts val="0"/>
              </a:spcBef>
              <a:spcAft>
                <a:spcPts val="0"/>
              </a:spcAft>
              <a:buClr>
                <a:schemeClr val="accent2"/>
              </a:buClr>
              <a:buSzPts val="1400"/>
              <a:buNone/>
              <a:defRPr>
                <a:solidFill>
                  <a:schemeClr val="accent2"/>
                </a:solidFill>
              </a:defRPr>
            </a:lvl9pPr>
          </a:lstStyle>
          <a:p/>
        </p:txBody>
      </p:sp>
      <p:sp>
        <p:nvSpPr>
          <p:cNvPr id="174" name="Google Shape;174;p25"/>
          <p:cNvSpPr/>
          <p:nvPr>
            <p:ph idx="7" type="pic"/>
          </p:nvPr>
        </p:nvSpPr>
        <p:spPr>
          <a:xfrm>
            <a:off x="3205625" y="423875"/>
            <a:ext cx="422400" cy="422400"/>
          </a:xfrm>
          <a:prstGeom prst="ellipse">
            <a:avLst/>
          </a:prstGeom>
          <a:noFill/>
          <a:ln>
            <a:noFill/>
          </a:ln>
        </p:spPr>
      </p:sp>
      <p:sp>
        <p:nvSpPr>
          <p:cNvPr id="175" name="Google Shape;175;p25"/>
          <p:cNvSpPr/>
          <p:nvPr>
            <p:ph idx="8" type="pic"/>
          </p:nvPr>
        </p:nvSpPr>
        <p:spPr>
          <a:xfrm>
            <a:off x="6063675" y="423875"/>
            <a:ext cx="422400" cy="422400"/>
          </a:xfrm>
          <a:prstGeom prst="ellipse">
            <a:avLst/>
          </a:prstGeom>
          <a:noFill/>
          <a:ln>
            <a:noFill/>
          </a:ln>
        </p:spPr>
      </p:sp>
      <p:sp>
        <p:nvSpPr>
          <p:cNvPr id="176" name="Google Shape;176;p25"/>
          <p:cNvSpPr/>
          <p:nvPr>
            <p:ph idx="9" type="pic"/>
          </p:nvPr>
        </p:nvSpPr>
        <p:spPr>
          <a:xfrm>
            <a:off x="3205625" y="1653438"/>
            <a:ext cx="422400" cy="422400"/>
          </a:xfrm>
          <a:prstGeom prst="ellipse">
            <a:avLst/>
          </a:prstGeom>
          <a:noFill/>
          <a:ln>
            <a:noFill/>
          </a:ln>
        </p:spPr>
      </p:sp>
      <p:sp>
        <p:nvSpPr>
          <p:cNvPr id="177" name="Google Shape;177;p25"/>
          <p:cNvSpPr/>
          <p:nvPr>
            <p:ph idx="13" type="pic"/>
          </p:nvPr>
        </p:nvSpPr>
        <p:spPr>
          <a:xfrm>
            <a:off x="6063675" y="1653438"/>
            <a:ext cx="422400" cy="422400"/>
          </a:xfrm>
          <a:prstGeom prst="ellipse">
            <a:avLst/>
          </a:prstGeom>
          <a:noFill/>
          <a:ln>
            <a:noFill/>
          </a:ln>
        </p:spPr>
      </p:sp>
      <p:sp>
        <p:nvSpPr>
          <p:cNvPr id="178" name="Google Shape;178;p25"/>
          <p:cNvSpPr/>
          <p:nvPr>
            <p:ph idx="14" type="pic"/>
          </p:nvPr>
        </p:nvSpPr>
        <p:spPr>
          <a:xfrm>
            <a:off x="3205625" y="2881163"/>
            <a:ext cx="422400" cy="422400"/>
          </a:xfrm>
          <a:prstGeom prst="ellipse">
            <a:avLst/>
          </a:prstGeom>
          <a:noFill/>
          <a:ln>
            <a:noFill/>
          </a:ln>
        </p:spPr>
      </p:sp>
      <p:sp>
        <p:nvSpPr>
          <p:cNvPr id="179" name="Google Shape;179;p25"/>
          <p:cNvSpPr/>
          <p:nvPr>
            <p:ph idx="15" type="pic"/>
          </p:nvPr>
        </p:nvSpPr>
        <p:spPr>
          <a:xfrm>
            <a:off x="6063675" y="2881163"/>
            <a:ext cx="422400" cy="422400"/>
          </a:xfrm>
          <a:prstGeom prst="ellipse">
            <a:avLst/>
          </a:prstGeom>
          <a:noFill/>
          <a:ln>
            <a:noFill/>
          </a:ln>
        </p:spPr>
      </p:sp>
      <p:sp>
        <p:nvSpPr>
          <p:cNvPr id="180" name="Google Shape;180;p25"/>
          <p:cNvSpPr txBox="1"/>
          <p:nvPr>
            <p:ph idx="16" type="title"/>
          </p:nvPr>
        </p:nvSpPr>
        <p:spPr>
          <a:xfrm>
            <a:off x="6564350" y="327150"/>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81" name="Google Shape;181;p25"/>
          <p:cNvSpPr txBox="1"/>
          <p:nvPr>
            <p:ph idx="17" type="title"/>
          </p:nvPr>
        </p:nvSpPr>
        <p:spPr>
          <a:xfrm>
            <a:off x="3706300" y="1554125"/>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82" name="Google Shape;182;p25"/>
          <p:cNvSpPr txBox="1"/>
          <p:nvPr>
            <p:ph idx="18" type="title"/>
          </p:nvPr>
        </p:nvSpPr>
        <p:spPr>
          <a:xfrm>
            <a:off x="6564350" y="1554125"/>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83" name="Google Shape;183;p25"/>
          <p:cNvSpPr txBox="1"/>
          <p:nvPr>
            <p:ph idx="19" type="title"/>
          </p:nvPr>
        </p:nvSpPr>
        <p:spPr>
          <a:xfrm>
            <a:off x="3706300" y="2781100"/>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84" name="Google Shape;184;p25"/>
          <p:cNvSpPr txBox="1"/>
          <p:nvPr>
            <p:ph idx="20" type="title"/>
          </p:nvPr>
        </p:nvSpPr>
        <p:spPr>
          <a:xfrm>
            <a:off x="6564350" y="2781100"/>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85" name="Google Shape;185;p25"/>
          <p:cNvSpPr txBox="1"/>
          <p:nvPr>
            <p:ph idx="21" type="body"/>
          </p:nvPr>
        </p:nvSpPr>
        <p:spPr>
          <a:xfrm>
            <a:off x="3706300" y="1810914"/>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186" name="Google Shape;186;p25"/>
          <p:cNvSpPr txBox="1"/>
          <p:nvPr>
            <p:ph idx="22" type="body"/>
          </p:nvPr>
        </p:nvSpPr>
        <p:spPr>
          <a:xfrm>
            <a:off x="3706300" y="3038996"/>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187" name="Google Shape;187;p25"/>
          <p:cNvSpPr/>
          <p:nvPr>
            <p:ph idx="23" type="pic"/>
          </p:nvPr>
        </p:nvSpPr>
        <p:spPr>
          <a:xfrm>
            <a:off x="8596800" y="223475"/>
            <a:ext cx="318600" cy="318600"/>
          </a:xfrm>
          <a:prstGeom prst="ellipse">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Content">
  <p:cSld name="CUSTOM_15">
    <p:bg>
      <p:bgPr>
        <a:solidFill>
          <a:schemeClr val="lt1"/>
        </a:solidFill>
      </p:bgPr>
    </p:bg>
    <p:spTree>
      <p:nvGrpSpPr>
        <p:cNvPr id="188" name="Shape 188"/>
        <p:cNvGrpSpPr/>
        <p:nvPr/>
      </p:nvGrpSpPr>
      <p:grpSpPr>
        <a:xfrm>
          <a:off x="0" y="0"/>
          <a:ext cx="0" cy="0"/>
          <a:chOff x="0" y="0"/>
          <a:chExt cx="0" cy="0"/>
        </a:xfrm>
      </p:grpSpPr>
      <p:sp>
        <p:nvSpPr>
          <p:cNvPr id="189" name="Google Shape;189;p26"/>
          <p:cNvSpPr/>
          <p:nvPr/>
        </p:nvSpPr>
        <p:spPr>
          <a:xfrm rot="5400000">
            <a:off x="4342200" y="341250"/>
            <a:ext cx="4914900" cy="4460100"/>
          </a:xfrm>
          <a:prstGeom prst="round2SameRect">
            <a:avLst>
              <a:gd fmla="val 3491"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6"/>
          <p:cNvSpPr txBox="1"/>
          <p:nvPr>
            <p:ph type="title"/>
          </p:nvPr>
        </p:nvSpPr>
        <p:spPr>
          <a:xfrm>
            <a:off x="932850" y="730375"/>
            <a:ext cx="3280800" cy="21033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1pPr>
            <a:lvl2pPr lvl="1">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2pPr>
            <a:lvl3pPr lvl="2">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3pPr>
            <a:lvl4pPr lvl="3">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4pPr>
            <a:lvl5pPr lvl="4">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5pPr>
            <a:lvl6pPr lvl="5">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6pPr>
            <a:lvl7pPr lvl="6">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7pPr>
            <a:lvl8pPr lvl="7">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8pPr>
            <a:lvl9pPr lvl="8">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9pPr>
          </a:lstStyle>
          <a:p/>
        </p:txBody>
      </p:sp>
      <p:sp>
        <p:nvSpPr>
          <p:cNvPr id="191" name="Google Shape;191;p26"/>
          <p:cNvSpPr txBox="1"/>
          <p:nvPr>
            <p:ph idx="1" type="subTitle"/>
          </p:nvPr>
        </p:nvSpPr>
        <p:spPr>
          <a:xfrm>
            <a:off x="5233275" y="763675"/>
            <a:ext cx="3503700" cy="3640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Font typeface="Nanum Myeongjo"/>
              <a:buNone/>
              <a:defRPr b="0" sz="2400">
                <a:solidFill>
                  <a:schemeClr val="dk2"/>
                </a:solidFill>
                <a:latin typeface="Nanum Myeongjo"/>
                <a:ea typeface="Nanum Myeongjo"/>
                <a:cs typeface="Nanum Myeongjo"/>
                <a:sym typeface="Nanum Myeongj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2" name="Google Shape;192;p26"/>
          <p:cNvSpPr txBox="1"/>
          <p:nvPr>
            <p:ph idx="2" type="subTitle"/>
          </p:nvPr>
        </p:nvSpPr>
        <p:spPr>
          <a:xfrm>
            <a:off x="955350" y="2928709"/>
            <a:ext cx="2844900" cy="1568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None/>
              <a:defRPr b="0">
                <a:solidFill>
                  <a:schemeClr val="dk2"/>
                </a:solidFill>
              </a:defRPr>
            </a:lvl1pPr>
            <a:lvl2pPr lvl="1">
              <a:spcBef>
                <a:spcPts val="0"/>
              </a:spcBef>
              <a:spcAft>
                <a:spcPts val="0"/>
              </a:spcAft>
              <a:buClr>
                <a:schemeClr val="dk2"/>
              </a:buClr>
              <a:buSzPts val="1400"/>
              <a:buFont typeface="Albert Sans"/>
              <a:buNone/>
              <a:defRPr>
                <a:solidFill>
                  <a:schemeClr val="dk2"/>
                </a:solidFill>
              </a:defRPr>
            </a:lvl2pPr>
            <a:lvl3pPr lvl="2">
              <a:spcBef>
                <a:spcPts val="0"/>
              </a:spcBef>
              <a:spcAft>
                <a:spcPts val="0"/>
              </a:spcAft>
              <a:buClr>
                <a:schemeClr val="dk2"/>
              </a:buClr>
              <a:buSzPts val="1400"/>
              <a:buFont typeface="Albert Sans"/>
              <a:buNone/>
              <a:defRPr>
                <a:solidFill>
                  <a:schemeClr val="dk2"/>
                </a:solidFill>
              </a:defRPr>
            </a:lvl3pPr>
            <a:lvl4pPr lvl="3">
              <a:spcBef>
                <a:spcPts val="0"/>
              </a:spcBef>
              <a:spcAft>
                <a:spcPts val="0"/>
              </a:spcAft>
              <a:buClr>
                <a:schemeClr val="dk2"/>
              </a:buClr>
              <a:buSzPts val="1400"/>
              <a:buFont typeface="Albert Sans"/>
              <a:buNone/>
              <a:defRPr>
                <a:solidFill>
                  <a:schemeClr val="dk2"/>
                </a:solidFill>
              </a:defRPr>
            </a:lvl4pPr>
            <a:lvl5pPr lvl="4">
              <a:spcBef>
                <a:spcPts val="0"/>
              </a:spcBef>
              <a:spcAft>
                <a:spcPts val="0"/>
              </a:spcAft>
              <a:buClr>
                <a:schemeClr val="dk2"/>
              </a:buClr>
              <a:buSzPts val="1400"/>
              <a:buFont typeface="Albert Sans"/>
              <a:buNone/>
              <a:defRPr>
                <a:solidFill>
                  <a:schemeClr val="dk2"/>
                </a:solidFill>
              </a:defRPr>
            </a:lvl5pPr>
            <a:lvl6pPr lvl="5">
              <a:spcBef>
                <a:spcPts val="0"/>
              </a:spcBef>
              <a:spcAft>
                <a:spcPts val="0"/>
              </a:spcAft>
              <a:buClr>
                <a:schemeClr val="dk2"/>
              </a:buClr>
              <a:buSzPts val="1400"/>
              <a:buFont typeface="Albert Sans"/>
              <a:buNone/>
              <a:defRPr>
                <a:solidFill>
                  <a:schemeClr val="dk2"/>
                </a:solidFill>
              </a:defRPr>
            </a:lvl6pPr>
            <a:lvl7pPr lvl="6">
              <a:spcBef>
                <a:spcPts val="0"/>
              </a:spcBef>
              <a:spcAft>
                <a:spcPts val="0"/>
              </a:spcAft>
              <a:buClr>
                <a:schemeClr val="dk2"/>
              </a:buClr>
              <a:buSzPts val="1400"/>
              <a:buFont typeface="Albert Sans"/>
              <a:buNone/>
              <a:defRPr>
                <a:solidFill>
                  <a:schemeClr val="dk2"/>
                </a:solidFill>
              </a:defRPr>
            </a:lvl7pPr>
            <a:lvl8pPr lvl="7">
              <a:spcBef>
                <a:spcPts val="0"/>
              </a:spcBef>
              <a:spcAft>
                <a:spcPts val="0"/>
              </a:spcAft>
              <a:buClr>
                <a:schemeClr val="dk2"/>
              </a:buClr>
              <a:buSzPts val="1400"/>
              <a:buFont typeface="Albert Sans"/>
              <a:buNone/>
              <a:defRPr>
                <a:solidFill>
                  <a:schemeClr val="dk2"/>
                </a:solidFill>
              </a:defRPr>
            </a:lvl8pPr>
            <a:lvl9pPr lvl="8">
              <a:spcBef>
                <a:spcPts val="0"/>
              </a:spcBef>
              <a:spcAft>
                <a:spcPts val="0"/>
              </a:spcAft>
              <a:buClr>
                <a:schemeClr val="dk2"/>
              </a:buClr>
              <a:buSzPts val="1400"/>
              <a:buFont typeface="Albert Sans"/>
              <a:buNone/>
              <a:defRPr>
                <a:solidFill>
                  <a:schemeClr val="dk2"/>
                </a:solidFill>
              </a:defRPr>
            </a:lvl9pPr>
          </a:lstStyle>
          <a:p/>
        </p:txBody>
      </p:sp>
      <p:sp>
        <p:nvSpPr>
          <p:cNvPr id="193" name="Google Shape;193;p26"/>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4" name="Google Shape;194;p26"/>
          <p:cNvSpPr/>
          <p:nvPr>
            <p:ph idx="4" type="pic"/>
          </p:nvPr>
        </p:nvSpPr>
        <p:spPr>
          <a:xfrm>
            <a:off x="8596800" y="223475"/>
            <a:ext cx="318600" cy="318600"/>
          </a:xfrm>
          <a:prstGeom prst="ellipse">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Phone + Desktop">
  <p:cSld name="CUSTOM_16">
    <p:bg>
      <p:bgPr>
        <a:solidFill>
          <a:schemeClr val="lt1"/>
        </a:solidFill>
      </p:bgPr>
    </p:bg>
    <p:spTree>
      <p:nvGrpSpPr>
        <p:cNvPr id="195" name="Shape 195"/>
        <p:cNvGrpSpPr/>
        <p:nvPr/>
      </p:nvGrpSpPr>
      <p:grpSpPr>
        <a:xfrm>
          <a:off x="0" y="0"/>
          <a:ext cx="0" cy="0"/>
          <a:chOff x="0" y="0"/>
          <a:chExt cx="0" cy="0"/>
        </a:xfrm>
      </p:grpSpPr>
      <p:sp>
        <p:nvSpPr>
          <p:cNvPr id="196" name="Google Shape;196;p27"/>
          <p:cNvSpPr/>
          <p:nvPr/>
        </p:nvSpPr>
        <p:spPr>
          <a:xfrm rot="5400000">
            <a:off x="3618000" y="-382950"/>
            <a:ext cx="4914900" cy="5908500"/>
          </a:xfrm>
          <a:prstGeom prst="round2SameRect">
            <a:avLst>
              <a:gd fmla="val 3196"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7"/>
          <p:cNvSpPr/>
          <p:nvPr>
            <p:ph idx="2" type="pic"/>
          </p:nvPr>
        </p:nvSpPr>
        <p:spPr>
          <a:xfrm>
            <a:off x="3768625" y="934850"/>
            <a:ext cx="4630500" cy="2606700"/>
          </a:xfrm>
          <a:prstGeom prst="roundRect">
            <a:avLst>
              <a:gd fmla="val 1120" name="adj"/>
            </a:avLst>
          </a:prstGeom>
          <a:noFill/>
          <a:ln cap="flat" cmpd="sng" w="76200">
            <a:solidFill>
              <a:schemeClr val="dk2"/>
            </a:solidFill>
            <a:prstDash val="solid"/>
            <a:round/>
            <a:headEnd len="sm" w="sm" type="none"/>
            <a:tailEnd len="sm" w="sm" type="none"/>
          </a:ln>
        </p:spPr>
      </p:sp>
      <p:sp>
        <p:nvSpPr>
          <p:cNvPr id="198" name="Google Shape;198;p27"/>
          <p:cNvSpPr/>
          <p:nvPr>
            <p:ph idx="3" type="pic"/>
          </p:nvPr>
        </p:nvSpPr>
        <p:spPr>
          <a:xfrm>
            <a:off x="81285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
        <p:nvSpPr>
          <p:cNvPr id="199" name="Google Shape;199;p27"/>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0" name="Google Shape;200;p27"/>
          <p:cNvSpPr/>
          <p:nvPr>
            <p:ph idx="4" type="pic"/>
          </p:nvPr>
        </p:nvSpPr>
        <p:spPr>
          <a:xfrm>
            <a:off x="8596800" y="223475"/>
            <a:ext cx="318600" cy="318600"/>
          </a:xfrm>
          <a:prstGeom prst="ellipse">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Desktop">
  <p:cSld name="CUSTOM_16_2">
    <p:bg>
      <p:bgPr>
        <a:solidFill>
          <a:schemeClr val="lt1"/>
        </a:solidFill>
      </p:bgPr>
    </p:bg>
    <p:spTree>
      <p:nvGrpSpPr>
        <p:cNvPr id="201" name="Shape 201"/>
        <p:cNvGrpSpPr/>
        <p:nvPr/>
      </p:nvGrpSpPr>
      <p:grpSpPr>
        <a:xfrm>
          <a:off x="0" y="0"/>
          <a:ext cx="0" cy="0"/>
          <a:chOff x="0" y="0"/>
          <a:chExt cx="0" cy="0"/>
        </a:xfrm>
      </p:grpSpPr>
      <p:sp>
        <p:nvSpPr>
          <p:cNvPr id="202" name="Google Shape;202;p28"/>
          <p:cNvSpPr/>
          <p:nvPr/>
        </p:nvSpPr>
        <p:spPr>
          <a:xfrm rot="5400000">
            <a:off x="3618000" y="-382950"/>
            <a:ext cx="4914900" cy="5908500"/>
          </a:xfrm>
          <a:prstGeom prst="round2SameRect">
            <a:avLst>
              <a:gd fmla="val 319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8"/>
          <p:cNvSpPr/>
          <p:nvPr/>
        </p:nvSpPr>
        <p:spPr>
          <a:xfrm rot="-5400000">
            <a:off x="-837600" y="1065750"/>
            <a:ext cx="4914900" cy="3011100"/>
          </a:xfrm>
          <a:prstGeom prst="round2SameRect">
            <a:avLst>
              <a:gd fmla="val 525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8"/>
          <p:cNvSpPr/>
          <p:nvPr>
            <p:ph idx="2" type="pic"/>
          </p:nvPr>
        </p:nvSpPr>
        <p:spPr>
          <a:xfrm>
            <a:off x="8596800" y="223475"/>
            <a:ext cx="318600" cy="318600"/>
          </a:xfrm>
          <a:prstGeom prst="ellipse">
            <a:avLst/>
          </a:prstGeom>
          <a:noFill/>
          <a:ln>
            <a:noFill/>
          </a:ln>
        </p:spPr>
      </p:sp>
      <p:sp>
        <p:nvSpPr>
          <p:cNvPr id="205" name="Google Shape;205;p28"/>
          <p:cNvSpPr/>
          <p:nvPr>
            <p:ph idx="3" type="pic"/>
          </p:nvPr>
        </p:nvSpPr>
        <p:spPr>
          <a:xfrm>
            <a:off x="1931050" y="789375"/>
            <a:ext cx="5281800" cy="2973300"/>
          </a:xfrm>
          <a:prstGeom prst="roundRect">
            <a:avLst>
              <a:gd fmla="val 1120" name="adj"/>
            </a:avLst>
          </a:prstGeom>
          <a:noFill/>
          <a:ln cap="flat" cmpd="sng" w="76200">
            <a:solidFill>
              <a:schemeClr val="dk2"/>
            </a:solidFill>
            <a:prstDash val="solid"/>
            <a:round/>
            <a:headEnd len="sm" w="sm" type="none"/>
            <a:tailEnd len="sm" w="sm" type="none"/>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3 Phone">
  <p:cSld name="CUSTOM_16_1">
    <p:bg>
      <p:bgPr>
        <a:solidFill>
          <a:schemeClr val="lt1"/>
        </a:solidFill>
      </p:bgPr>
    </p:bg>
    <p:spTree>
      <p:nvGrpSpPr>
        <p:cNvPr id="206" name="Shape 206"/>
        <p:cNvGrpSpPr/>
        <p:nvPr/>
      </p:nvGrpSpPr>
      <p:grpSpPr>
        <a:xfrm>
          <a:off x="0" y="0"/>
          <a:ext cx="0" cy="0"/>
          <a:chOff x="0" y="0"/>
          <a:chExt cx="0" cy="0"/>
        </a:xfrm>
      </p:grpSpPr>
      <p:sp>
        <p:nvSpPr>
          <p:cNvPr id="207" name="Google Shape;207;p29"/>
          <p:cNvSpPr/>
          <p:nvPr/>
        </p:nvSpPr>
        <p:spPr>
          <a:xfrm rot="5400000">
            <a:off x="3618000" y="-382950"/>
            <a:ext cx="4914900" cy="5908500"/>
          </a:xfrm>
          <a:prstGeom prst="round2SameRect">
            <a:avLst>
              <a:gd fmla="val 319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9"/>
          <p:cNvSpPr/>
          <p:nvPr/>
        </p:nvSpPr>
        <p:spPr>
          <a:xfrm rot="-5400000">
            <a:off x="-837600" y="1065750"/>
            <a:ext cx="4914900" cy="3011100"/>
          </a:xfrm>
          <a:prstGeom prst="round2SameRect">
            <a:avLst>
              <a:gd fmla="val 525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9"/>
          <p:cNvSpPr/>
          <p:nvPr>
            <p:ph idx="2" type="pic"/>
          </p:nvPr>
        </p:nvSpPr>
        <p:spPr>
          <a:xfrm>
            <a:off x="81285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
        <p:nvSpPr>
          <p:cNvPr id="210" name="Google Shape;210;p29"/>
          <p:cNvSpPr/>
          <p:nvPr>
            <p:ph idx="3" type="pic"/>
          </p:nvPr>
        </p:nvSpPr>
        <p:spPr>
          <a:xfrm>
            <a:off x="8596800" y="223475"/>
            <a:ext cx="318600" cy="318600"/>
          </a:xfrm>
          <a:prstGeom prst="ellipse">
            <a:avLst/>
          </a:prstGeom>
          <a:noFill/>
          <a:ln>
            <a:noFill/>
          </a:ln>
        </p:spPr>
      </p:sp>
      <p:sp>
        <p:nvSpPr>
          <p:cNvPr id="211" name="Google Shape;211;p29"/>
          <p:cNvSpPr/>
          <p:nvPr>
            <p:ph idx="4" type="pic"/>
          </p:nvPr>
        </p:nvSpPr>
        <p:spPr>
          <a:xfrm>
            <a:off x="376500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
        <p:nvSpPr>
          <p:cNvPr id="212" name="Google Shape;212;p29"/>
          <p:cNvSpPr/>
          <p:nvPr>
            <p:ph idx="5" type="pic"/>
          </p:nvPr>
        </p:nvSpPr>
        <p:spPr>
          <a:xfrm>
            <a:off x="671715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Tablet">
  <p:cSld name="CUSTOM_16_2_1">
    <p:bg>
      <p:bgPr>
        <a:solidFill>
          <a:schemeClr val="lt1"/>
        </a:solidFill>
      </p:bgPr>
    </p:bg>
    <p:spTree>
      <p:nvGrpSpPr>
        <p:cNvPr id="213" name="Shape 213"/>
        <p:cNvGrpSpPr/>
        <p:nvPr/>
      </p:nvGrpSpPr>
      <p:grpSpPr>
        <a:xfrm>
          <a:off x="0" y="0"/>
          <a:ext cx="0" cy="0"/>
          <a:chOff x="0" y="0"/>
          <a:chExt cx="0" cy="0"/>
        </a:xfrm>
      </p:grpSpPr>
      <p:sp>
        <p:nvSpPr>
          <p:cNvPr id="214" name="Google Shape;214;p30"/>
          <p:cNvSpPr/>
          <p:nvPr/>
        </p:nvSpPr>
        <p:spPr>
          <a:xfrm rot="5400000">
            <a:off x="3618000" y="-382950"/>
            <a:ext cx="4914900" cy="5908500"/>
          </a:xfrm>
          <a:prstGeom prst="round2SameRect">
            <a:avLst>
              <a:gd fmla="val 319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0"/>
          <p:cNvSpPr/>
          <p:nvPr/>
        </p:nvSpPr>
        <p:spPr>
          <a:xfrm rot="-5400000">
            <a:off x="-837600" y="1065750"/>
            <a:ext cx="4914900" cy="3011100"/>
          </a:xfrm>
          <a:prstGeom prst="round2SameRect">
            <a:avLst>
              <a:gd fmla="val 525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0"/>
          <p:cNvSpPr/>
          <p:nvPr>
            <p:ph idx="2" type="pic"/>
          </p:nvPr>
        </p:nvSpPr>
        <p:spPr>
          <a:xfrm>
            <a:off x="8596800" y="223475"/>
            <a:ext cx="318600" cy="318600"/>
          </a:xfrm>
          <a:prstGeom prst="ellipse">
            <a:avLst/>
          </a:prstGeom>
          <a:noFill/>
          <a:ln>
            <a:noFill/>
          </a:ln>
        </p:spPr>
      </p:sp>
      <p:sp>
        <p:nvSpPr>
          <p:cNvPr id="217" name="Google Shape;217;p30"/>
          <p:cNvSpPr/>
          <p:nvPr>
            <p:ph idx="3" type="pic"/>
          </p:nvPr>
        </p:nvSpPr>
        <p:spPr>
          <a:xfrm>
            <a:off x="1988050" y="627575"/>
            <a:ext cx="5167800" cy="3888300"/>
          </a:xfrm>
          <a:prstGeom prst="roundRect">
            <a:avLst>
              <a:gd fmla="val 4099" name="adj"/>
            </a:avLst>
          </a:prstGeom>
          <a:noFill/>
          <a:ln cap="flat" cmpd="sng" w="76200">
            <a:solidFill>
              <a:schemeClr val="dk2"/>
            </a:solidFill>
            <a:prstDash val="solid"/>
            <a:round/>
            <a:headEnd len="sm" w="sm" type="none"/>
            <a:tailEnd len="sm" w="sm" type="none"/>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Purple">
  <p:cSld name="CUSTOM">
    <p:bg>
      <p:bgPr>
        <a:solidFill>
          <a:schemeClr val="lt2"/>
        </a:solidFill>
      </p:bgPr>
    </p:bg>
    <p:spTree>
      <p:nvGrpSpPr>
        <p:cNvPr id="23" name="Shape 23"/>
        <p:cNvGrpSpPr/>
        <p:nvPr/>
      </p:nvGrpSpPr>
      <p:grpSpPr>
        <a:xfrm>
          <a:off x="0" y="0"/>
          <a:ext cx="0" cy="0"/>
          <a:chOff x="0" y="0"/>
          <a:chExt cx="0" cy="0"/>
        </a:xfrm>
      </p:grpSpPr>
      <p:sp>
        <p:nvSpPr>
          <p:cNvPr id="24" name="Google Shape;24;p4"/>
          <p:cNvSpPr txBox="1"/>
          <p:nvPr>
            <p:ph type="title"/>
          </p:nvPr>
        </p:nvSpPr>
        <p:spPr>
          <a:xfrm>
            <a:off x="884890" y="1024150"/>
            <a:ext cx="6123900" cy="1475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9600"/>
              <a:buFont typeface="Nanum Myeongjo"/>
              <a:buNone/>
              <a:defRPr sz="9600">
                <a:solidFill>
                  <a:schemeClr val="dk2"/>
                </a:solidFill>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25" name="Google Shape;25;p4"/>
          <p:cNvSpPr txBox="1"/>
          <p:nvPr>
            <p:ph idx="1" type="subTitle"/>
          </p:nvPr>
        </p:nvSpPr>
        <p:spPr>
          <a:xfrm>
            <a:off x="966811" y="321575"/>
            <a:ext cx="23040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Albert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4"/>
          <p:cNvSpPr/>
          <p:nvPr>
            <p:ph idx="2" type="pic"/>
          </p:nvPr>
        </p:nvSpPr>
        <p:spPr>
          <a:xfrm>
            <a:off x="8596800" y="223475"/>
            <a:ext cx="318600" cy="318600"/>
          </a:xfrm>
          <a:prstGeom prst="ellipse">
            <a:avLst/>
          </a:prstGeom>
          <a:noFill/>
          <a:ln>
            <a:noFill/>
          </a:ln>
        </p:spPr>
      </p:sp>
      <p:sp>
        <p:nvSpPr>
          <p:cNvPr id="27" name="Google Shape;27;p4"/>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s Phone + Tablet">
  <p:cSld name="CUSTOM_16_1_1">
    <p:bg>
      <p:bgPr>
        <a:solidFill>
          <a:schemeClr val="lt1"/>
        </a:solidFill>
      </p:bgPr>
    </p:bg>
    <p:spTree>
      <p:nvGrpSpPr>
        <p:cNvPr id="218" name="Shape 218"/>
        <p:cNvGrpSpPr/>
        <p:nvPr/>
      </p:nvGrpSpPr>
      <p:grpSpPr>
        <a:xfrm>
          <a:off x="0" y="0"/>
          <a:ext cx="0" cy="0"/>
          <a:chOff x="0" y="0"/>
          <a:chExt cx="0" cy="0"/>
        </a:xfrm>
      </p:grpSpPr>
      <p:sp>
        <p:nvSpPr>
          <p:cNvPr id="219" name="Google Shape;219;p31"/>
          <p:cNvSpPr/>
          <p:nvPr>
            <p:ph idx="2" type="pic"/>
          </p:nvPr>
        </p:nvSpPr>
        <p:spPr>
          <a:xfrm>
            <a:off x="81285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
        <p:nvSpPr>
          <p:cNvPr id="220" name="Google Shape;220;p31"/>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1" name="Google Shape;221;p31"/>
          <p:cNvSpPr/>
          <p:nvPr>
            <p:ph idx="3" type="pic"/>
          </p:nvPr>
        </p:nvSpPr>
        <p:spPr>
          <a:xfrm>
            <a:off x="8596800" y="223475"/>
            <a:ext cx="318600" cy="318600"/>
          </a:xfrm>
          <a:prstGeom prst="ellipse">
            <a:avLst/>
          </a:prstGeom>
          <a:noFill/>
          <a:ln>
            <a:noFill/>
          </a:ln>
        </p:spPr>
      </p:sp>
      <p:sp>
        <p:nvSpPr>
          <p:cNvPr id="222" name="Google Shape;222;p31"/>
          <p:cNvSpPr/>
          <p:nvPr>
            <p:ph idx="4" type="pic"/>
          </p:nvPr>
        </p:nvSpPr>
        <p:spPr>
          <a:xfrm>
            <a:off x="3874125" y="866550"/>
            <a:ext cx="4531500" cy="3409500"/>
          </a:xfrm>
          <a:prstGeom prst="roundRect">
            <a:avLst>
              <a:gd fmla="val 4099" name="adj"/>
            </a:avLst>
          </a:prstGeom>
          <a:noFill/>
          <a:ln cap="flat" cmpd="sng" w="76200">
            <a:solidFill>
              <a:schemeClr val="dk2"/>
            </a:solidFill>
            <a:prstDash val="solid"/>
            <a:round/>
            <a:headEnd len="sm" w="sm" type="none"/>
            <a:tailEnd len="sm" w="sm" type="none"/>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CUSTOM_17">
    <p:bg>
      <p:bgPr>
        <a:solidFill>
          <a:schemeClr val="lt1"/>
        </a:solidFill>
      </p:bgPr>
    </p:bg>
    <p:spTree>
      <p:nvGrpSpPr>
        <p:cNvPr id="223" name="Shape 223"/>
        <p:cNvGrpSpPr/>
        <p:nvPr/>
      </p:nvGrpSpPr>
      <p:grpSpPr>
        <a:xfrm>
          <a:off x="0" y="0"/>
          <a:ext cx="0" cy="0"/>
          <a:chOff x="0" y="0"/>
          <a:chExt cx="0" cy="0"/>
        </a:xfrm>
      </p:grpSpPr>
      <p:sp>
        <p:nvSpPr>
          <p:cNvPr id="224" name="Google Shape;224;p32"/>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5" name="Google Shape;225;p32"/>
          <p:cNvSpPr txBox="1"/>
          <p:nvPr>
            <p:ph idx="1" type="subTitle"/>
          </p:nvPr>
        </p:nvSpPr>
        <p:spPr>
          <a:xfrm>
            <a:off x="440281" y="763675"/>
            <a:ext cx="2070300" cy="3640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Font typeface="Nanum Myeongjo"/>
              <a:buNone/>
              <a:defRPr b="0" sz="2400">
                <a:solidFill>
                  <a:schemeClr val="dk2"/>
                </a:solidFill>
                <a:latin typeface="Nanum Myeongjo"/>
                <a:ea typeface="Nanum Myeongjo"/>
                <a:cs typeface="Nanum Myeongjo"/>
                <a:sym typeface="Nanum Myeongj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6" name="Google Shape;226;p32"/>
          <p:cNvSpPr txBox="1"/>
          <p:nvPr/>
        </p:nvSpPr>
        <p:spPr>
          <a:xfrm>
            <a:off x="871975" y="114300"/>
            <a:ext cx="1385400" cy="81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200"/>
              </a:spcAft>
              <a:buNone/>
            </a:pPr>
            <a:r>
              <a:rPr b="1" lang="en">
                <a:solidFill>
                  <a:schemeClr val="accent4"/>
                </a:solidFill>
                <a:latin typeface="Albert Sans"/>
                <a:ea typeface="Albert Sans"/>
                <a:cs typeface="Albert Sans"/>
                <a:sym typeface="Albert Sans"/>
              </a:rPr>
              <a:t>Future Focused</a:t>
            </a:r>
            <a:endParaRPr b="1">
              <a:solidFill>
                <a:schemeClr val="accent4"/>
              </a:solidFill>
              <a:latin typeface="Albert Sans"/>
              <a:ea typeface="Albert Sans"/>
              <a:cs typeface="Albert Sans"/>
              <a:sym typeface="Albert Sans"/>
            </a:endParaRPr>
          </a:p>
        </p:txBody>
      </p:sp>
      <p:sp>
        <p:nvSpPr>
          <p:cNvPr id="227" name="Google Shape;227;p32"/>
          <p:cNvSpPr txBox="1"/>
          <p:nvPr>
            <p:ph idx="2" type="subTitle"/>
          </p:nvPr>
        </p:nvSpPr>
        <p:spPr>
          <a:xfrm>
            <a:off x="580888" y="3286575"/>
            <a:ext cx="1757100" cy="11898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None/>
              <a:defRPr b="0" sz="1000">
                <a:solidFill>
                  <a:schemeClr val="dk2"/>
                </a:solidFill>
              </a:defRPr>
            </a:lvl1pPr>
            <a:lvl2pPr lvl="1">
              <a:spcBef>
                <a:spcPts val="0"/>
              </a:spcBef>
              <a:spcAft>
                <a:spcPts val="0"/>
              </a:spcAft>
              <a:buClr>
                <a:schemeClr val="dk2"/>
              </a:buClr>
              <a:buSzPts val="1400"/>
              <a:buFont typeface="Albert Sans"/>
              <a:buNone/>
              <a:defRPr>
                <a:solidFill>
                  <a:schemeClr val="dk2"/>
                </a:solidFill>
              </a:defRPr>
            </a:lvl2pPr>
            <a:lvl3pPr lvl="2">
              <a:spcBef>
                <a:spcPts val="0"/>
              </a:spcBef>
              <a:spcAft>
                <a:spcPts val="0"/>
              </a:spcAft>
              <a:buClr>
                <a:schemeClr val="dk2"/>
              </a:buClr>
              <a:buSzPts val="1400"/>
              <a:buFont typeface="Albert Sans"/>
              <a:buNone/>
              <a:defRPr>
                <a:solidFill>
                  <a:schemeClr val="dk2"/>
                </a:solidFill>
              </a:defRPr>
            </a:lvl3pPr>
            <a:lvl4pPr lvl="3">
              <a:spcBef>
                <a:spcPts val="0"/>
              </a:spcBef>
              <a:spcAft>
                <a:spcPts val="0"/>
              </a:spcAft>
              <a:buClr>
                <a:schemeClr val="dk2"/>
              </a:buClr>
              <a:buSzPts val="1400"/>
              <a:buFont typeface="Albert Sans"/>
              <a:buNone/>
              <a:defRPr>
                <a:solidFill>
                  <a:schemeClr val="dk2"/>
                </a:solidFill>
              </a:defRPr>
            </a:lvl4pPr>
            <a:lvl5pPr lvl="4">
              <a:spcBef>
                <a:spcPts val="0"/>
              </a:spcBef>
              <a:spcAft>
                <a:spcPts val="0"/>
              </a:spcAft>
              <a:buClr>
                <a:schemeClr val="dk2"/>
              </a:buClr>
              <a:buSzPts val="1400"/>
              <a:buFont typeface="Albert Sans"/>
              <a:buNone/>
              <a:defRPr>
                <a:solidFill>
                  <a:schemeClr val="dk2"/>
                </a:solidFill>
              </a:defRPr>
            </a:lvl5pPr>
            <a:lvl6pPr lvl="5">
              <a:spcBef>
                <a:spcPts val="0"/>
              </a:spcBef>
              <a:spcAft>
                <a:spcPts val="0"/>
              </a:spcAft>
              <a:buClr>
                <a:schemeClr val="dk2"/>
              </a:buClr>
              <a:buSzPts val="1400"/>
              <a:buFont typeface="Albert Sans"/>
              <a:buNone/>
              <a:defRPr>
                <a:solidFill>
                  <a:schemeClr val="dk2"/>
                </a:solidFill>
              </a:defRPr>
            </a:lvl6pPr>
            <a:lvl7pPr lvl="6">
              <a:spcBef>
                <a:spcPts val="0"/>
              </a:spcBef>
              <a:spcAft>
                <a:spcPts val="0"/>
              </a:spcAft>
              <a:buClr>
                <a:schemeClr val="dk2"/>
              </a:buClr>
              <a:buSzPts val="1400"/>
              <a:buFont typeface="Albert Sans"/>
              <a:buNone/>
              <a:defRPr>
                <a:solidFill>
                  <a:schemeClr val="dk2"/>
                </a:solidFill>
              </a:defRPr>
            </a:lvl7pPr>
            <a:lvl8pPr lvl="7">
              <a:spcBef>
                <a:spcPts val="0"/>
              </a:spcBef>
              <a:spcAft>
                <a:spcPts val="0"/>
              </a:spcAft>
              <a:buClr>
                <a:schemeClr val="dk2"/>
              </a:buClr>
              <a:buSzPts val="1400"/>
              <a:buFont typeface="Albert Sans"/>
              <a:buNone/>
              <a:defRPr>
                <a:solidFill>
                  <a:schemeClr val="dk2"/>
                </a:solidFill>
              </a:defRPr>
            </a:lvl8pPr>
            <a:lvl9pPr lvl="8">
              <a:spcBef>
                <a:spcPts val="0"/>
              </a:spcBef>
              <a:spcAft>
                <a:spcPts val="0"/>
              </a:spcAft>
              <a:buClr>
                <a:schemeClr val="dk2"/>
              </a:buClr>
              <a:buSzPts val="1400"/>
              <a:buFont typeface="Albert Sans"/>
              <a:buNone/>
              <a:defRPr>
                <a:solidFill>
                  <a:schemeClr val="dk2"/>
                </a:solidFill>
              </a:defRPr>
            </a:lvl9pPr>
          </a:lstStyle>
          <a:p/>
        </p:txBody>
      </p:sp>
      <p:sp>
        <p:nvSpPr>
          <p:cNvPr id="228" name="Google Shape;228;p32"/>
          <p:cNvSpPr txBox="1"/>
          <p:nvPr>
            <p:ph idx="3" type="title"/>
          </p:nvPr>
        </p:nvSpPr>
        <p:spPr>
          <a:xfrm>
            <a:off x="440281" y="327150"/>
            <a:ext cx="2009100" cy="1325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Pullquote">
  <p:cSld name="CUSTOM_18">
    <p:bg>
      <p:bgPr>
        <a:solidFill>
          <a:schemeClr val="accent2"/>
        </a:solidFill>
      </p:bgPr>
    </p:bg>
    <p:spTree>
      <p:nvGrpSpPr>
        <p:cNvPr id="229" name="Shape 229"/>
        <p:cNvGrpSpPr/>
        <p:nvPr/>
      </p:nvGrpSpPr>
      <p:grpSpPr>
        <a:xfrm>
          <a:off x="0" y="0"/>
          <a:ext cx="0" cy="0"/>
          <a:chOff x="0" y="0"/>
          <a:chExt cx="0" cy="0"/>
        </a:xfrm>
      </p:grpSpPr>
      <p:sp>
        <p:nvSpPr>
          <p:cNvPr id="230" name="Google Shape;230;p33"/>
          <p:cNvSpPr txBox="1"/>
          <p:nvPr>
            <p:ph idx="1" type="subTitle"/>
          </p:nvPr>
        </p:nvSpPr>
        <p:spPr>
          <a:xfrm>
            <a:off x="821950" y="763675"/>
            <a:ext cx="2070300" cy="36405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Nanum Myeongjo"/>
              <a:buNone/>
              <a:defRPr sz="2400">
                <a:latin typeface="Nanum Myeongjo"/>
                <a:ea typeface="Nanum Myeongjo"/>
                <a:cs typeface="Nanum Myeongjo"/>
                <a:sym typeface="Nanum Myeongj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1" name="Google Shape;231;p33"/>
          <p:cNvSpPr/>
          <p:nvPr/>
        </p:nvSpPr>
        <p:spPr>
          <a:xfrm>
            <a:off x="114300" y="114300"/>
            <a:ext cx="8915400" cy="4914900"/>
          </a:xfrm>
          <a:prstGeom prst="roundRect">
            <a:avLst>
              <a:gd fmla="val 330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3"/>
          <p:cNvSpPr txBox="1"/>
          <p:nvPr>
            <p:ph idx="2" type="subTitle"/>
          </p:nvPr>
        </p:nvSpPr>
        <p:spPr>
          <a:xfrm>
            <a:off x="1062075" y="763675"/>
            <a:ext cx="7025400" cy="3640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Font typeface="Nanum Myeongjo"/>
              <a:buNone/>
              <a:defRPr b="0" sz="3600">
                <a:solidFill>
                  <a:schemeClr val="dk2"/>
                </a:solidFill>
                <a:latin typeface="Nanum Myeongjo"/>
                <a:ea typeface="Nanum Myeongjo"/>
                <a:cs typeface="Nanum Myeongjo"/>
                <a:sym typeface="Nanum Myeongjo"/>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233" name="Google Shape;233;p33"/>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4" name="Google Shape;234;p33"/>
          <p:cNvSpPr/>
          <p:nvPr>
            <p:ph idx="3" type="pic"/>
          </p:nvPr>
        </p:nvSpPr>
        <p:spPr>
          <a:xfrm>
            <a:off x="8596800" y="223475"/>
            <a:ext cx="318600" cy="318600"/>
          </a:xfrm>
          <a:prstGeom prst="ellipse">
            <a:avLst/>
          </a:prstGeom>
          <a:no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235" name="Shape 235"/>
        <p:cNvGrpSpPr/>
        <p:nvPr/>
      </p:nvGrpSpPr>
      <p:grpSpPr>
        <a:xfrm>
          <a:off x="0" y="0"/>
          <a:ext cx="0" cy="0"/>
          <a:chOff x="0" y="0"/>
          <a:chExt cx="0" cy="0"/>
        </a:xfrm>
      </p:grpSpPr>
      <p:sp>
        <p:nvSpPr>
          <p:cNvPr id="236" name="Google Shape;236;p3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37" name="Google Shape;237;p3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238" name="Google Shape;238;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239" name="Shape 239"/>
        <p:cNvGrpSpPr/>
        <p:nvPr/>
      </p:nvGrpSpPr>
      <p:grpSpPr>
        <a:xfrm>
          <a:off x="0" y="0"/>
          <a:ext cx="0" cy="0"/>
          <a:chOff x="0" y="0"/>
          <a:chExt cx="0" cy="0"/>
        </a:xfrm>
      </p:grpSpPr>
      <p:sp>
        <p:nvSpPr>
          <p:cNvPr id="240" name="Google Shape;240;p3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41" name="Google Shape;241;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242" name="Shape 242"/>
        <p:cNvGrpSpPr/>
        <p:nvPr/>
      </p:nvGrpSpPr>
      <p:grpSpPr>
        <a:xfrm>
          <a:off x="0" y="0"/>
          <a:ext cx="0" cy="0"/>
          <a:chOff x="0" y="0"/>
          <a:chExt cx="0" cy="0"/>
        </a:xfrm>
      </p:grpSpPr>
      <p:sp>
        <p:nvSpPr>
          <p:cNvPr id="243" name="Google Shape;243;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4" name="Google Shape;244;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5" name="Google Shape;245;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246" name="Shape 246"/>
        <p:cNvGrpSpPr/>
        <p:nvPr/>
      </p:nvGrpSpPr>
      <p:grpSpPr>
        <a:xfrm>
          <a:off x="0" y="0"/>
          <a:ext cx="0" cy="0"/>
          <a:chOff x="0" y="0"/>
          <a:chExt cx="0" cy="0"/>
        </a:xfrm>
      </p:grpSpPr>
      <p:sp>
        <p:nvSpPr>
          <p:cNvPr id="247" name="Google Shape;247;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8" name="Google Shape;248;p3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9" name="Google Shape;249;p3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0" name="Google Shape;250;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51" name="Shape 251"/>
        <p:cNvGrpSpPr/>
        <p:nvPr/>
      </p:nvGrpSpPr>
      <p:grpSpPr>
        <a:xfrm>
          <a:off x="0" y="0"/>
          <a:ext cx="0" cy="0"/>
          <a:chOff x="0" y="0"/>
          <a:chExt cx="0" cy="0"/>
        </a:xfrm>
      </p:grpSpPr>
      <p:sp>
        <p:nvSpPr>
          <p:cNvPr id="252" name="Google Shape;252;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3" name="Google Shape;253;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54" name="Shape 254"/>
        <p:cNvGrpSpPr/>
        <p:nvPr/>
      </p:nvGrpSpPr>
      <p:grpSpPr>
        <a:xfrm>
          <a:off x="0" y="0"/>
          <a:ext cx="0" cy="0"/>
          <a:chOff x="0" y="0"/>
          <a:chExt cx="0" cy="0"/>
        </a:xfrm>
      </p:grpSpPr>
      <p:sp>
        <p:nvSpPr>
          <p:cNvPr id="255" name="Google Shape;255;p3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56" name="Google Shape;256;p3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7" name="Google Shape;257;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258" name="Shape 258"/>
        <p:cNvGrpSpPr/>
        <p:nvPr/>
      </p:nvGrpSpPr>
      <p:grpSpPr>
        <a:xfrm>
          <a:off x="0" y="0"/>
          <a:ext cx="0" cy="0"/>
          <a:chOff x="0" y="0"/>
          <a:chExt cx="0" cy="0"/>
        </a:xfrm>
      </p:grpSpPr>
      <p:sp>
        <p:nvSpPr>
          <p:cNvPr id="259" name="Google Shape;259;p4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60" name="Google Shape;260;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Green">
  <p:cSld name="CUSTOM_5">
    <p:bg>
      <p:bgPr>
        <a:solidFill>
          <a:schemeClr val="accent1"/>
        </a:solidFill>
      </p:bgPr>
    </p:bg>
    <p:spTree>
      <p:nvGrpSpPr>
        <p:cNvPr id="28" name="Shape 28"/>
        <p:cNvGrpSpPr/>
        <p:nvPr/>
      </p:nvGrpSpPr>
      <p:grpSpPr>
        <a:xfrm>
          <a:off x="0" y="0"/>
          <a:ext cx="0" cy="0"/>
          <a:chOff x="0" y="0"/>
          <a:chExt cx="0" cy="0"/>
        </a:xfrm>
      </p:grpSpPr>
      <p:sp>
        <p:nvSpPr>
          <p:cNvPr id="29" name="Google Shape;29;p5"/>
          <p:cNvSpPr/>
          <p:nvPr>
            <p:ph idx="2" type="pic"/>
          </p:nvPr>
        </p:nvSpPr>
        <p:spPr>
          <a:xfrm>
            <a:off x="8596800" y="223475"/>
            <a:ext cx="318600" cy="318600"/>
          </a:xfrm>
          <a:prstGeom prst="ellipse">
            <a:avLst/>
          </a:prstGeom>
          <a:noFill/>
          <a:ln>
            <a:noFill/>
          </a:ln>
        </p:spPr>
      </p:sp>
      <p:sp>
        <p:nvSpPr>
          <p:cNvPr id="30" name="Google Shape;30;p5"/>
          <p:cNvSpPr txBox="1"/>
          <p:nvPr>
            <p:ph type="title"/>
          </p:nvPr>
        </p:nvSpPr>
        <p:spPr>
          <a:xfrm>
            <a:off x="884890" y="1024150"/>
            <a:ext cx="6123900" cy="1475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9600"/>
              <a:buFont typeface="Nanum Myeongjo"/>
              <a:buNone/>
              <a:defRPr sz="9600">
                <a:solidFill>
                  <a:schemeClr val="dk2"/>
                </a:solidFill>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31" name="Google Shape;31;p5"/>
          <p:cNvSpPr txBox="1"/>
          <p:nvPr>
            <p:ph idx="1" type="subTitle"/>
          </p:nvPr>
        </p:nvSpPr>
        <p:spPr>
          <a:xfrm>
            <a:off x="966811" y="321575"/>
            <a:ext cx="23040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Albert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5"/>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261" name="Shape 261"/>
        <p:cNvGrpSpPr/>
        <p:nvPr/>
      </p:nvGrpSpPr>
      <p:grpSpPr>
        <a:xfrm>
          <a:off x="0" y="0"/>
          <a:ext cx="0" cy="0"/>
          <a:chOff x="0" y="0"/>
          <a:chExt cx="0" cy="0"/>
        </a:xfrm>
      </p:grpSpPr>
      <p:sp>
        <p:nvSpPr>
          <p:cNvPr id="262" name="Google Shape;262;p4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264" name="Google Shape;264;p4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265" name="Google Shape;265;p4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Clr>
                <a:schemeClr val="dk1"/>
              </a:buClr>
              <a:buSzPts val="14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266" name="Google Shape;266;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267" name="Shape 267"/>
        <p:cNvGrpSpPr/>
        <p:nvPr/>
      </p:nvGrpSpPr>
      <p:grpSpPr>
        <a:xfrm>
          <a:off x="0" y="0"/>
          <a:ext cx="0" cy="0"/>
          <a:chOff x="0" y="0"/>
          <a:chExt cx="0" cy="0"/>
        </a:xfrm>
      </p:grpSpPr>
      <p:sp>
        <p:nvSpPr>
          <p:cNvPr id="268" name="Google Shape;268;p4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400"/>
              <a:buNone/>
              <a:defRPr/>
            </a:lvl1pPr>
          </a:lstStyle>
          <a:p/>
        </p:txBody>
      </p:sp>
      <p:sp>
        <p:nvSpPr>
          <p:cNvPr id="269" name="Google Shape;269;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270" name="Shape 270"/>
        <p:cNvGrpSpPr/>
        <p:nvPr/>
      </p:nvGrpSpPr>
      <p:grpSpPr>
        <a:xfrm>
          <a:off x="0" y="0"/>
          <a:ext cx="0" cy="0"/>
          <a:chOff x="0" y="0"/>
          <a:chExt cx="0" cy="0"/>
        </a:xfrm>
      </p:grpSpPr>
      <p:sp>
        <p:nvSpPr>
          <p:cNvPr id="271" name="Google Shape;271;p4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72" name="Google Shape;272;p4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273" name="Google Shape;273;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4" name="Shape 274"/>
        <p:cNvGrpSpPr/>
        <p:nvPr/>
      </p:nvGrpSpPr>
      <p:grpSpPr>
        <a:xfrm>
          <a:off x="0" y="0"/>
          <a:ext cx="0" cy="0"/>
          <a:chOff x="0" y="0"/>
          <a:chExt cx="0" cy="0"/>
        </a:xfrm>
      </p:grpSpPr>
      <p:sp>
        <p:nvSpPr>
          <p:cNvPr id="275" name="Google Shape;275;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276" name="Shape 276"/>
        <p:cNvGrpSpPr/>
        <p:nvPr/>
      </p:nvGrpSpPr>
      <p:grpSpPr>
        <a:xfrm>
          <a:off x="0" y="0"/>
          <a:ext cx="0" cy="0"/>
          <a:chOff x="0" y="0"/>
          <a:chExt cx="0" cy="0"/>
        </a:xfrm>
      </p:grpSpPr>
      <p:sp>
        <p:nvSpPr>
          <p:cNvPr id="277" name="Google Shape;277;p45"/>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8" name="Google Shape;278;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79" name="Google Shape;279;p45"/>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0" name="Google Shape;280;p45"/>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1" name="Google Shape;281;p45"/>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2" name="Google Shape;282;p45"/>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3" name="Google Shape;283;p45"/>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4" name="Google Shape;284;p45"/>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_1">
    <p:spTree>
      <p:nvGrpSpPr>
        <p:cNvPr id="285" name="Shape 285"/>
        <p:cNvGrpSpPr/>
        <p:nvPr/>
      </p:nvGrpSpPr>
      <p:grpSpPr>
        <a:xfrm>
          <a:off x="0" y="0"/>
          <a:ext cx="0" cy="0"/>
          <a:chOff x="0" y="0"/>
          <a:chExt cx="0" cy="0"/>
        </a:xfrm>
      </p:grpSpPr>
      <p:sp>
        <p:nvSpPr>
          <p:cNvPr id="286" name="Google Shape;286;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7" name="Google Shape;287;p46"/>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88" name="Google Shape;288;p46"/>
          <p:cNvSpPr/>
          <p:nvPr>
            <p:ph idx="2" type="pic"/>
          </p:nvPr>
        </p:nvSpPr>
        <p:spPr>
          <a:xfrm>
            <a:off x="4992024" y="1152775"/>
            <a:ext cx="3840300" cy="3416400"/>
          </a:xfrm>
          <a:prstGeom prst="rect">
            <a:avLst/>
          </a:prstGeom>
          <a:noFill/>
          <a:ln>
            <a:noFill/>
          </a:ln>
        </p:spPr>
      </p:sp>
      <p:sp>
        <p:nvSpPr>
          <p:cNvPr id="289" name="Google Shape;289;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290" name="Shape 290"/>
        <p:cNvGrpSpPr/>
        <p:nvPr/>
      </p:nvGrpSpPr>
      <p:grpSpPr>
        <a:xfrm>
          <a:off x="0" y="0"/>
          <a:ext cx="0" cy="0"/>
          <a:chOff x="0" y="0"/>
          <a:chExt cx="0" cy="0"/>
        </a:xfrm>
      </p:grpSpPr>
      <p:sp>
        <p:nvSpPr>
          <p:cNvPr id="291" name="Google Shape;291;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92" name="Google Shape;292;p47"/>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93" name="Google Shape;293;p47"/>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4" name="Google Shape;294;p47"/>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5" name="Google Shape;295;p47"/>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6" name="Google Shape;296;p47"/>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297" name="Shape 297"/>
        <p:cNvGrpSpPr/>
        <p:nvPr/>
      </p:nvGrpSpPr>
      <p:grpSpPr>
        <a:xfrm>
          <a:off x="0" y="0"/>
          <a:ext cx="0" cy="0"/>
          <a:chOff x="0" y="0"/>
          <a:chExt cx="0" cy="0"/>
        </a:xfrm>
      </p:grpSpPr>
      <p:sp>
        <p:nvSpPr>
          <p:cNvPr id="298" name="Google Shape;298;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99" name="Google Shape;299;p48"/>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00" name="Google Shape;300;p48"/>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01" name="Google Shape;301;p48"/>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02" name="Google Shape;302;p48"/>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03" name="Google Shape;303;p48"/>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04" name="Google Shape;304;p48"/>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05" name="Google Shape;305;p48"/>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_1">
    <p:spTree>
      <p:nvGrpSpPr>
        <p:cNvPr id="306" name="Shape 306"/>
        <p:cNvGrpSpPr/>
        <p:nvPr/>
      </p:nvGrpSpPr>
      <p:grpSpPr>
        <a:xfrm>
          <a:off x="0" y="0"/>
          <a:ext cx="0" cy="0"/>
          <a:chOff x="0" y="0"/>
          <a:chExt cx="0" cy="0"/>
        </a:xfrm>
      </p:grpSpPr>
      <p:sp>
        <p:nvSpPr>
          <p:cNvPr id="307" name="Google Shape;307;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08" name="Google Shape;308;p49"/>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09" name="Google Shape;309;p49"/>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10" name="Google Shape;310;p49"/>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11" name="Google Shape;311;p49"/>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12" name="Google Shape;312;p49"/>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13" name="Google Shape;313;p49"/>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14" name="Google Shape;314;p49"/>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15" name="Google Shape;315;p49"/>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16" name="Google Shape;316;p49"/>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317" name="Shape 317"/>
        <p:cNvGrpSpPr/>
        <p:nvPr/>
      </p:nvGrpSpPr>
      <p:grpSpPr>
        <a:xfrm>
          <a:off x="0" y="0"/>
          <a:ext cx="0" cy="0"/>
          <a:chOff x="0" y="0"/>
          <a:chExt cx="0" cy="0"/>
        </a:xfrm>
      </p:grpSpPr>
      <p:sp>
        <p:nvSpPr>
          <p:cNvPr id="318" name="Google Shape;318;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9" name="Google Shape;319;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20" name="Google Shape;320;p5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Teal">
  <p:cSld name="CUSTOM_5_1">
    <p:bg>
      <p:bgPr>
        <a:solidFill>
          <a:schemeClr val="accent2"/>
        </a:solidFill>
      </p:bgPr>
    </p:bg>
    <p:spTree>
      <p:nvGrpSpPr>
        <p:cNvPr id="33" name="Shape 33"/>
        <p:cNvGrpSpPr/>
        <p:nvPr/>
      </p:nvGrpSpPr>
      <p:grpSpPr>
        <a:xfrm>
          <a:off x="0" y="0"/>
          <a:ext cx="0" cy="0"/>
          <a:chOff x="0" y="0"/>
          <a:chExt cx="0" cy="0"/>
        </a:xfrm>
      </p:grpSpPr>
      <p:sp>
        <p:nvSpPr>
          <p:cNvPr id="34" name="Google Shape;34;p6"/>
          <p:cNvSpPr/>
          <p:nvPr>
            <p:ph idx="2" type="pic"/>
          </p:nvPr>
        </p:nvSpPr>
        <p:spPr>
          <a:xfrm>
            <a:off x="8596800" y="223475"/>
            <a:ext cx="318600" cy="318600"/>
          </a:xfrm>
          <a:prstGeom prst="ellipse">
            <a:avLst/>
          </a:prstGeom>
          <a:noFill/>
          <a:ln>
            <a:noFill/>
          </a:ln>
        </p:spPr>
      </p:sp>
      <p:sp>
        <p:nvSpPr>
          <p:cNvPr id="35" name="Google Shape;35;p6"/>
          <p:cNvSpPr txBox="1"/>
          <p:nvPr>
            <p:ph type="title"/>
          </p:nvPr>
        </p:nvSpPr>
        <p:spPr>
          <a:xfrm>
            <a:off x="884890" y="1024150"/>
            <a:ext cx="6123900" cy="1475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9600"/>
              <a:buFont typeface="Nanum Myeongjo"/>
              <a:buNone/>
              <a:defRPr sz="9600">
                <a:solidFill>
                  <a:schemeClr val="dk2"/>
                </a:solidFill>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36" name="Google Shape;36;p6"/>
          <p:cNvSpPr txBox="1"/>
          <p:nvPr>
            <p:ph idx="1" type="subTitle"/>
          </p:nvPr>
        </p:nvSpPr>
        <p:spPr>
          <a:xfrm>
            <a:off x="966811" y="321575"/>
            <a:ext cx="23040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Albert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6"/>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_1">
    <p:spTree>
      <p:nvGrpSpPr>
        <p:cNvPr id="321" name="Shape 321"/>
        <p:cNvGrpSpPr/>
        <p:nvPr/>
      </p:nvGrpSpPr>
      <p:grpSpPr>
        <a:xfrm>
          <a:off x="0" y="0"/>
          <a:ext cx="0" cy="0"/>
          <a:chOff x="0" y="0"/>
          <a:chExt cx="0" cy="0"/>
        </a:xfrm>
      </p:grpSpPr>
      <p:sp>
        <p:nvSpPr>
          <p:cNvPr id="322" name="Google Shape;322;p51"/>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3" name="Google Shape;323;p51"/>
          <p:cNvSpPr/>
          <p:nvPr>
            <p:ph idx="2" type="pic"/>
          </p:nvPr>
        </p:nvSpPr>
        <p:spPr>
          <a:xfrm>
            <a:off x="4804825" y="1133300"/>
            <a:ext cx="4027500" cy="2392800"/>
          </a:xfrm>
          <a:prstGeom prst="rect">
            <a:avLst/>
          </a:prstGeom>
          <a:noFill/>
          <a:ln>
            <a:noFill/>
          </a:ln>
        </p:spPr>
      </p:sp>
      <p:sp>
        <p:nvSpPr>
          <p:cNvPr id="324" name="Google Shape;324;p51"/>
          <p:cNvSpPr/>
          <p:nvPr>
            <p:ph idx="3" type="pic"/>
          </p:nvPr>
        </p:nvSpPr>
        <p:spPr>
          <a:xfrm>
            <a:off x="311725" y="1133300"/>
            <a:ext cx="4027500" cy="2392800"/>
          </a:xfrm>
          <a:prstGeom prst="rect">
            <a:avLst/>
          </a:prstGeom>
          <a:noFill/>
          <a:ln>
            <a:noFill/>
          </a:ln>
        </p:spPr>
      </p:sp>
      <p:sp>
        <p:nvSpPr>
          <p:cNvPr id="325" name="Google Shape;325;p51"/>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6" name="Google Shape;326;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27" name="Google Shape;327;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8" name="Google Shape;328;p51"/>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29" name="Google Shape;329;p51"/>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_1">
    <p:spTree>
      <p:nvGrpSpPr>
        <p:cNvPr id="330" name="Shape 330"/>
        <p:cNvGrpSpPr/>
        <p:nvPr/>
      </p:nvGrpSpPr>
      <p:grpSpPr>
        <a:xfrm>
          <a:off x="0" y="0"/>
          <a:ext cx="0" cy="0"/>
          <a:chOff x="0" y="0"/>
          <a:chExt cx="0" cy="0"/>
        </a:xfrm>
      </p:grpSpPr>
      <p:sp>
        <p:nvSpPr>
          <p:cNvPr id="331" name="Google Shape;331;p52"/>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2" name="Google Shape;332;p52"/>
          <p:cNvSpPr/>
          <p:nvPr>
            <p:ph idx="2" type="pic"/>
          </p:nvPr>
        </p:nvSpPr>
        <p:spPr>
          <a:xfrm>
            <a:off x="6205225" y="1128325"/>
            <a:ext cx="2627100" cy="2273100"/>
          </a:xfrm>
          <a:prstGeom prst="rect">
            <a:avLst/>
          </a:prstGeom>
          <a:noFill/>
          <a:ln>
            <a:noFill/>
          </a:ln>
        </p:spPr>
      </p:sp>
      <p:sp>
        <p:nvSpPr>
          <p:cNvPr id="333" name="Google Shape;333;p52"/>
          <p:cNvSpPr/>
          <p:nvPr>
            <p:ph idx="3" type="pic"/>
          </p:nvPr>
        </p:nvSpPr>
        <p:spPr>
          <a:xfrm>
            <a:off x="311725" y="1128325"/>
            <a:ext cx="2627100" cy="2273100"/>
          </a:xfrm>
          <a:prstGeom prst="rect">
            <a:avLst/>
          </a:prstGeom>
          <a:noFill/>
          <a:ln>
            <a:noFill/>
          </a:ln>
        </p:spPr>
      </p:sp>
      <p:sp>
        <p:nvSpPr>
          <p:cNvPr id="334" name="Google Shape;334;p52"/>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5" name="Google Shape;335;p52"/>
          <p:cNvSpPr/>
          <p:nvPr>
            <p:ph idx="5" type="pic"/>
          </p:nvPr>
        </p:nvSpPr>
        <p:spPr>
          <a:xfrm>
            <a:off x="3255250" y="1128325"/>
            <a:ext cx="2627100" cy="2273100"/>
          </a:xfrm>
          <a:prstGeom prst="rect">
            <a:avLst/>
          </a:prstGeom>
          <a:noFill/>
          <a:ln>
            <a:noFill/>
          </a:ln>
        </p:spPr>
      </p:sp>
      <p:sp>
        <p:nvSpPr>
          <p:cNvPr id="336" name="Google Shape;336;p52"/>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7" name="Google Shape;337;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38" name="Google Shape;338;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9" name="Google Shape;339;p52"/>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40" name="Google Shape;340;p52"/>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41" name="Google Shape;341;p52"/>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_2">
    <p:spTree>
      <p:nvGrpSpPr>
        <p:cNvPr id="342" name="Shape 342"/>
        <p:cNvGrpSpPr/>
        <p:nvPr/>
      </p:nvGrpSpPr>
      <p:grpSpPr>
        <a:xfrm>
          <a:off x="0" y="0"/>
          <a:ext cx="0" cy="0"/>
          <a:chOff x="0" y="0"/>
          <a:chExt cx="0" cy="0"/>
        </a:xfrm>
      </p:grpSpPr>
      <p:sp>
        <p:nvSpPr>
          <p:cNvPr id="343" name="Google Shape;343;p53"/>
          <p:cNvSpPr/>
          <p:nvPr>
            <p:ph idx="2" type="pic"/>
          </p:nvPr>
        </p:nvSpPr>
        <p:spPr>
          <a:xfrm>
            <a:off x="311700" y="445025"/>
            <a:ext cx="8520600" cy="4218300"/>
          </a:xfrm>
          <a:prstGeom prst="rect">
            <a:avLst/>
          </a:prstGeom>
          <a:noFill/>
          <a:ln>
            <a:noFill/>
          </a:ln>
        </p:spPr>
      </p:sp>
      <p:sp>
        <p:nvSpPr>
          <p:cNvPr id="344" name="Google Shape;344;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345" name="Shape 345"/>
        <p:cNvGrpSpPr/>
        <p:nvPr/>
      </p:nvGrpSpPr>
      <p:grpSpPr>
        <a:xfrm>
          <a:off x="0" y="0"/>
          <a:ext cx="0" cy="0"/>
          <a:chOff x="0" y="0"/>
          <a:chExt cx="0" cy="0"/>
        </a:xfrm>
      </p:grpSpPr>
      <p:sp>
        <p:nvSpPr>
          <p:cNvPr id="346" name="Google Shape;346;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47" name="Google Shape;347;p54"/>
          <p:cNvSpPr/>
          <p:nvPr>
            <p:ph idx="2" type="pic"/>
          </p:nvPr>
        </p:nvSpPr>
        <p:spPr>
          <a:xfrm>
            <a:off x="3389600" y="118913"/>
            <a:ext cx="1643700" cy="1535100"/>
          </a:xfrm>
          <a:prstGeom prst="rect">
            <a:avLst/>
          </a:prstGeom>
          <a:noFill/>
          <a:ln>
            <a:noFill/>
          </a:ln>
        </p:spPr>
      </p:sp>
      <p:sp>
        <p:nvSpPr>
          <p:cNvPr id="348" name="Google Shape;348;p54"/>
          <p:cNvSpPr/>
          <p:nvPr>
            <p:ph idx="3" type="pic"/>
          </p:nvPr>
        </p:nvSpPr>
        <p:spPr>
          <a:xfrm>
            <a:off x="5195935" y="118913"/>
            <a:ext cx="1643700" cy="1535100"/>
          </a:xfrm>
          <a:prstGeom prst="rect">
            <a:avLst/>
          </a:prstGeom>
          <a:noFill/>
          <a:ln>
            <a:noFill/>
          </a:ln>
        </p:spPr>
      </p:sp>
      <p:sp>
        <p:nvSpPr>
          <p:cNvPr id="349" name="Google Shape;349;p54"/>
          <p:cNvSpPr/>
          <p:nvPr>
            <p:ph idx="4" type="pic"/>
          </p:nvPr>
        </p:nvSpPr>
        <p:spPr>
          <a:xfrm>
            <a:off x="7002270" y="118913"/>
            <a:ext cx="1643700" cy="1535100"/>
          </a:xfrm>
          <a:prstGeom prst="rect">
            <a:avLst/>
          </a:prstGeom>
          <a:noFill/>
          <a:ln>
            <a:noFill/>
          </a:ln>
        </p:spPr>
      </p:sp>
      <p:sp>
        <p:nvSpPr>
          <p:cNvPr id="350" name="Google Shape;350;p54"/>
          <p:cNvSpPr/>
          <p:nvPr>
            <p:ph idx="5" type="pic"/>
          </p:nvPr>
        </p:nvSpPr>
        <p:spPr>
          <a:xfrm>
            <a:off x="3389588" y="1804212"/>
            <a:ext cx="1643700" cy="1535100"/>
          </a:xfrm>
          <a:prstGeom prst="rect">
            <a:avLst/>
          </a:prstGeom>
          <a:noFill/>
          <a:ln>
            <a:noFill/>
          </a:ln>
        </p:spPr>
      </p:sp>
      <p:sp>
        <p:nvSpPr>
          <p:cNvPr id="351" name="Google Shape;351;p54"/>
          <p:cNvSpPr/>
          <p:nvPr>
            <p:ph idx="6" type="pic"/>
          </p:nvPr>
        </p:nvSpPr>
        <p:spPr>
          <a:xfrm>
            <a:off x="5195922" y="1804212"/>
            <a:ext cx="1643700" cy="1535100"/>
          </a:xfrm>
          <a:prstGeom prst="rect">
            <a:avLst/>
          </a:prstGeom>
          <a:noFill/>
          <a:ln>
            <a:noFill/>
          </a:ln>
        </p:spPr>
      </p:sp>
      <p:sp>
        <p:nvSpPr>
          <p:cNvPr id="352" name="Google Shape;352;p54"/>
          <p:cNvSpPr/>
          <p:nvPr>
            <p:ph idx="7" type="pic"/>
          </p:nvPr>
        </p:nvSpPr>
        <p:spPr>
          <a:xfrm>
            <a:off x="7002257" y="1804212"/>
            <a:ext cx="1643700" cy="1535100"/>
          </a:xfrm>
          <a:prstGeom prst="rect">
            <a:avLst/>
          </a:prstGeom>
          <a:noFill/>
          <a:ln>
            <a:noFill/>
          </a:ln>
        </p:spPr>
      </p:sp>
      <p:sp>
        <p:nvSpPr>
          <p:cNvPr id="353" name="Google Shape;353;p54"/>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4" name="Google Shape;354;p54"/>
          <p:cNvSpPr/>
          <p:nvPr>
            <p:ph idx="8" type="pic"/>
          </p:nvPr>
        </p:nvSpPr>
        <p:spPr>
          <a:xfrm>
            <a:off x="3389588" y="3489487"/>
            <a:ext cx="1643700" cy="1535100"/>
          </a:xfrm>
          <a:prstGeom prst="rect">
            <a:avLst/>
          </a:prstGeom>
          <a:noFill/>
          <a:ln>
            <a:noFill/>
          </a:ln>
        </p:spPr>
      </p:sp>
      <p:sp>
        <p:nvSpPr>
          <p:cNvPr id="355" name="Google Shape;355;p54"/>
          <p:cNvSpPr/>
          <p:nvPr>
            <p:ph idx="9" type="pic"/>
          </p:nvPr>
        </p:nvSpPr>
        <p:spPr>
          <a:xfrm>
            <a:off x="5195922" y="3489487"/>
            <a:ext cx="1643700" cy="1535100"/>
          </a:xfrm>
          <a:prstGeom prst="rect">
            <a:avLst/>
          </a:prstGeom>
          <a:noFill/>
          <a:ln>
            <a:noFill/>
          </a:ln>
        </p:spPr>
      </p:sp>
      <p:sp>
        <p:nvSpPr>
          <p:cNvPr id="356" name="Google Shape;356;p54"/>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TITLE_5">
    <p:bg>
      <p:bgPr>
        <a:solidFill>
          <a:schemeClr val="dk1"/>
        </a:solidFill>
      </p:bgPr>
    </p:bg>
    <p:spTree>
      <p:nvGrpSpPr>
        <p:cNvPr id="357" name="Shape 357"/>
        <p:cNvGrpSpPr/>
        <p:nvPr/>
      </p:nvGrpSpPr>
      <p:grpSpPr>
        <a:xfrm>
          <a:off x="0" y="0"/>
          <a:ext cx="0" cy="0"/>
          <a:chOff x="0" y="0"/>
          <a:chExt cx="0" cy="0"/>
        </a:xfrm>
      </p:grpSpPr>
      <p:sp>
        <p:nvSpPr>
          <p:cNvPr id="358" name="Google Shape;358;p55"/>
          <p:cNvSpPr txBox="1"/>
          <p:nvPr>
            <p:ph type="title"/>
          </p:nvPr>
        </p:nvSpPr>
        <p:spPr>
          <a:xfrm>
            <a:off x="420875" y="1402000"/>
            <a:ext cx="4324800" cy="24327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lt1"/>
              </a:buClr>
              <a:buSzPts val="6000"/>
              <a:buFont typeface="Inter"/>
              <a:buNone/>
              <a:defRPr sz="6000">
                <a:solidFill>
                  <a:schemeClr val="lt1"/>
                </a:solidFill>
              </a:defRPr>
            </a:lvl1pPr>
            <a:lvl2pPr lvl="1" algn="l">
              <a:lnSpc>
                <a:spcPct val="80000"/>
              </a:lnSpc>
              <a:spcBef>
                <a:spcPts val="0"/>
              </a:spcBef>
              <a:spcAft>
                <a:spcPts val="0"/>
              </a:spcAft>
              <a:buClr>
                <a:schemeClr val="lt1"/>
              </a:buClr>
              <a:buSzPts val="6000"/>
              <a:buFont typeface="Inter"/>
              <a:buNone/>
              <a:defRPr b="1" sz="6000">
                <a:solidFill>
                  <a:schemeClr val="lt1"/>
                </a:solidFill>
              </a:defRPr>
            </a:lvl2pPr>
            <a:lvl3pPr lvl="2" algn="l">
              <a:lnSpc>
                <a:spcPct val="80000"/>
              </a:lnSpc>
              <a:spcBef>
                <a:spcPts val="0"/>
              </a:spcBef>
              <a:spcAft>
                <a:spcPts val="0"/>
              </a:spcAft>
              <a:buClr>
                <a:schemeClr val="lt1"/>
              </a:buClr>
              <a:buSzPts val="6000"/>
              <a:buFont typeface="Inter"/>
              <a:buNone/>
              <a:defRPr b="1" sz="6000">
                <a:solidFill>
                  <a:schemeClr val="lt1"/>
                </a:solidFill>
              </a:defRPr>
            </a:lvl3pPr>
            <a:lvl4pPr lvl="3" algn="l">
              <a:lnSpc>
                <a:spcPct val="80000"/>
              </a:lnSpc>
              <a:spcBef>
                <a:spcPts val="0"/>
              </a:spcBef>
              <a:spcAft>
                <a:spcPts val="0"/>
              </a:spcAft>
              <a:buClr>
                <a:schemeClr val="lt1"/>
              </a:buClr>
              <a:buSzPts val="6000"/>
              <a:buFont typeface="Inter"/>
              <a:buNone/>
              <a:defRPr b="1" sz="6000">
                <a:solidFill>
                  <a:schemeClr val="lt1"/>
                </a:solidFill>
              </a:defRPr>
            </a:lvl4pPr>
            <a:lvl5pPr lvl="4" algn="l">
              <a:lnSpc>
                <a:spcPct val="80000"/>
              </a:lnSpc>
              <a:spcBef>
                <a:spcPts val="0"/>
              </a:spcBef>
              <a:spcAft>
                <a:spcPts val="0"/>
              </a:spcAft>
              <a:buClr>
                <a:schemeClr val="lt1"/>
              </a:buClr>
              <a:buSzPts val="6000"/>
              <a:buFont typeface="Inter"/>
              <a:buNone/>
              <a:defRPr b="1" sz="6000">
                <a:solidFill>
                  <a:schemeClr val="lt1"/>
                </a:solidFill>
              </a:defRPr>
            </a:lvl5pPr>
            <a:lvl6pPr lvl="5" algn="l">
              <a:lnSpc>
                <a:spcPct val="80000"/>
              </a:lnSpc>
              <a:spcBef>
                <a:spcPts val="0"/>
              </a:spcBef>
              <a:spcAft>
                <a:spcPts val="0"/>
              </a:spcAft>
              <a:buClr>
                <a:schemeClr val="lt1"/>
              </a:buClr>
              <a:buSzPts val="6000"/>
              <a:buFont typeface="Inter"/>
              <a:buNone/>
              <a:defRPr b="1" sz="6000">
                <a:solidFill>
                  <a:schemeClr val="lt1"/>
                </a:solidFill>
              </a:defRPr>
            </a:lvl6pPr>
            <a:lvl7pPr lvl="6" algn="l">
              <a:lnSpc>
                <a:spcPct val="80000"/>
              </a:lnSpc>
              <a:spcBef>
                <a:spcPts val="0"/>
              </a:spcBef>
              <a:spcAft>
                <a:spcPts val="0"/>
              </a:spcAft>
              <a:buClr>
                <a:schemeClr val="lt1"/>
              </a:buClr>
              <a:buSzPts val="6000"/>
              <a:buFont typeface="Inter"/>
              <a:buNone/>
              <a:defRPr b="1" sz="6000">
                <a:solidFill>
                  <a:schemeClr val="lt1"/>
                </a:solidFill>
              </a:defRPr>
            </a:lvl7pPr>
            <a:lvl8pPr lvl="7" algn="l">
              <a:lnSpc>
                <a:spcPct val="80000"/>
              </a:lnSpc>
              <a:spcBef>
                <a:spcPts val="0"/>
              </a:spcBef>
              <a:spcAft>
                <a:spcPts val="0"/>
              </a:spcAft>
              <a:buClr>
                <a:schemeClr val="lt1"/>
              </a:buClr>
              <a:buSzPts val="6000"/>
              <a:buFont typeface="Inter"/>
              <a:buNone/>
              <a:defRPr b="1" sz="6000">
                <a:solidFill>
                  <a:schemeClr val="lt1"/>
                </a:solidFill>
              </a:defRPr>
            </a:lvl8pPr>
            <a:lvl9pPr lvl="8" algn="l">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359" name="Google Shape;359;p55"/>
          <p:cNvSpPr txBox="1"/>
          <p:nvPr>
            <p:ph idx="2" type="title"/>
          </p:nvPr>
        </p:nvSpPr>
        <p:spPr>
          <a:xfrm>
            <a:off x="474350" y="3793500"/>
            <a:ext cx="4036500" cy="115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lgn="l">
              <a:lnSpc>
                <a:spcPct val="100000"/>
              </a:lnSpc>
              <a:spcBef>
                <a:spcPts val="0"/>
              </a:spcBef>
              <a:spcAft>
                <a:spcPts val="0"/>
              </a:spcAft>
              <a:buClr>
                <a:schemeClr val="lt2"/>
              </a:buClr>
              <a:buSzPts val="1800"/>
              <a:buFont typeface="Inter"/>
              <a:buNone/>
              <a:defRPr sz="1800">
                <a:solidFill>
                  <a:schemeClr val="lt2"/>
                </a:solidFill>
              </a:defRPr>
            </a:lvl2pPr>
            <a:lvl3pPr lvl="2" algn="l">
              <a:lnSpc>
                <a:spcPct val="100000"/>
              </a:lnSpc>
              <a:spcBef>
                <a:spcPts val="0"/>
              </a:spcBef>
              <a:spcAft>
                <a:spcPts val="0"/>
              </a:spcAft>
              <a:buClr>
                <a:schemeClr val="lt2"/>
              </a:buClr>
              <a:buSzPts val="1800"/>
              <a:buFont typeface="Inter"/>
              <a:buNone/>
              <a:defRPr sz="1800">
                <a:solidFill>
                  <a:schemeClr val="lt2"/>
                </a:solidFill>
              </a:defRPr>
            </a:lvl3pPr>
            <a:lvl4pPr lvl="3" algn="l">
              <a:lnSpc>
                <a:spcPct val="100000"/>
              </a:lnSpc>
              <a:spcBef>
                <a:spcPts val="0"/>
              </a:spcBef>
              <a:spcAft>
                <a:spcPts val="0"/>
              </a:spcAft>
              <a:buClr>
                <a:schemeClr val="lt2"/>
              </a:buClr>
              <a:buSzPts val="1800"/>
              <a:buFont typeface="Inter"/>
              <a:buNone/>
              <a:defRPr sz="1800">
                <a:solidFill>
                  <a:schemeClr val="lt2"/>
                </a:solidFill>
              </a:defRPr>
            </a:lvl4pPr>
            <a:lvl5pPr lvl="4" algn="l">
              <a:lnSpc>
                <a:spcPct val="100000"/>
              </a:lnSpc>
              <a:spcBef>
                <a:spcPts val="0"/>
              </a:spcBef>
              <a:spcAft>
                <a:spcPts val="0"/>
              </a:spcAft>
              <a:buClr>
                <a:schemeClr val="lt2"/>
              </a:buClr>
              <a:buSzPts val="1800"/>
              <a:buFont typeface="Inter"/>
              <a:buNone/>
              <a:defRPr sz="1800">
                <a:solidFill>
                  <a:schemeClr val="lt2"/>
                </a:solidFill>
              </a:defRPr>
            </a:lvl5pPr>
            <a:lvl6pPr lvl="5" algn="l">
              <a:lnSpc>
                <a:spcPct val="100000"/>
              </a:lnSpc>
              <a:spcBef>
                <a:spcPts val="0"/>
              </a:spcBef>
              <a:spcAft>
                <a:spcPts val="0"/>
              </a:spcAft>
              <a:buClr>
                <a:schemeClr val="lt2"/>
              </a:buClr>
              <a:buSzPts val="1800"/>
              <a:buFont typeface="Inter"/>
              <a:buNone/>
              <a:defRPr sz="1800">
                <a:solidFill>
                  <a:schemeClr val="lt2"/>
                </a:solidFill>
              </a:defRPr>
            </a:lvl6pPr>
            <a:lvl7pPr lvl="6" algn="l">
              <a:lnSpc>
                <a:spcPct val="100000"/>
              </a:lnSpc>
              <a:spcBef>
                <a:spcPts val="0"/>
              </a:spcBef>
              <a:spcAft>
                <a:spcPts val="0"/>
              </a:spcAft>
              <a:buClr>
                <a:schemeClr val="lt2"/>
              </a:buClr>
              <a:buSzPts val="1800"/>
              <a:buFont typeface="Inter"/>
              <a:buNone/>
              <a:defRPr sz="1800">
                <a:solidFill>
                  <a:schemeClr val="lt2"/>
                </a:solidFill>
              </a:defRPr>
            </a:lvl7pPr>
            <a:lvl8pPr lvl="7" algn="l">
              <a:lnSpc>
                <a:spcPct val="100000"/>
              </a:lnSpc>
              <a:spcBef>
                <a:spcPts val="0"/>
              </a:spcBef>
              <a:spcAft>
                <a:spcPts val="0"/>
              </a:spcAft>
              <a:buClr>
                <a:schemeClr val="lt2"/>
              </a:buClr>
              <a:buSzPts val="1800"/>
              <a:buFont typeface="Inter"/>
              <a:buNone/>
              <a:defRPr sz="1800">
                <a:solidFill>
                  <a:schemeClr val="lt2"/>
                </a:solidFill>
              </a:defRPr>
            </a:lvl8pPr>
            <a:lvl9pPr lvl="8" algn="l">
              <a:lnSpc>
                <a:spcPct val="100000"/>
              </a:lnSpc>
              <a:spcBef>
                <a:spcPts val="0"/>
              </a:spcBef>
              <a:spcAft>
                <a:spcPts val="0"/>
              </a:spcAft>
              <a:buClr>
                <a:schemeClr val="lt2"/>
              </a:buClr>
              <a:buSzPts val="1800"/>
              <a:buFont typeface="Inter"/>
              <a:buNone/>
              <a:defRPr sz="1800">
                <a:solidFill>
                  <a:schemeClr val="lt2"/>
                </a:solidFill>
              </a:defRPr>
            </a:lvl9pPr>
          </a:lstStyle>
          <a:p/>
        </p:txBody>
      </p:sp>
      <p:cxnSp>
        <p:nvCxnSpPr>
          <p:cNvPr id="360" name="Google Shape;360;p55"/>
          <p:cNvCxnSpPr/>
          <p:nvPr/>
        </p:nvCxnSpPr>
        <p:spPr>
          <a:xfrm rot="10800000">
            <a:off x="560525" y="279400"/>
            <a:ext cx="149400" cy="0"/>
          </a:xfrm>
          <a:prstGeom prst="straightConnector1">
            <a:avLst/>
          </a:prstGeom>
          <a:noFill/>
          <a:ln cap="flat" cmpd="sng" w="9525">
            <a:solidFill>
              <a:schemeClr val="lt2"/>
            </a:solidFill>
            <a:prstDash val="solid"/>
            <a:round/>
            <a:headEnd len="sm" w="sm" type="none"/>
            <a:tailEnd len="sm" w="sm" type="none"/>
          </a:ln>
        </p:spPr>
      </p:cxnSp>
      <p:sp>
        <p:nvSpPr>
          <p:cNvPr id="361" name="Google Shape;361;p55"/>
          <p:cNvSpPr/>
          <p:nvPr>
            <p:ph idx="3" type="pic"/>
          </p:nvPr>
        </p:nvSpPr>
        <p:spPr>
          <a:xfrm>
            <a:off x="5039775" y="196800"/>
            <a:ext cx="3905400" cy="4749900"/>
          </a:xfrm>
          <a:prstGeom prst="roundRect">
            <a:avLst>
              <a:gd fmla="val 2053" name="adj"/>
            </a:avLst>
          </a:prstGeom>
          <a:noFill/>
          <a:ln>
            <a:noFill/>
          </a:ln>
        </p:spPr>
      </p:sp>
      <p:sp>
        <p:nvSpPr>
          <p:cNvPr id="362" name="Google Shape;362;p55"/>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2"/>
                </a:solidFill>
                <a:latin typeface="Inter"/>
                <a:ea typeface="Inter"/>
                <a:cs typeface="Inter"/>
                <a:sym typeface="Inter"/>
              </a:rPr>
              <a:t>Confidential</a:t>
            </a:r>
            <a:endParaRPr b="0" i="0" sz="700" u="none" cap="none" strike="noStrike">
              <a:solidFill>
                <a:schemeClr val="lt2"/>
              </a:solidFill>
              <a:latin typeface="Inter"/>
              <a:ea typeface="Inter"/>
              <a:cs typeface="Inter"/>
              <a:sym typeface="Inter"/>
            </a:endParaRPr>
          </a:p>
        </p:txBody>
      </p:sp>
      <p:sp>
        <p:nvSpPr>
          <p:cNvPr id="363" name="Google Shape;363;p55"/>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lt2"/>
                </a:solidFill>
                <a:latin typeface="Inter"/>
                <a:ea typeface="Inter"/>
                <a:cs typeface="Inter"/>
                <a:sym typeface="Inter"/>
              </a:rPr>
              <a:t>Copyright ©</a:t>
            </a:r>
            <a:endParaRPr b="0" i="0" sz="700" u="none" cap="none" strike="noStrike">
              <a:solidFill>
                <a:schemeClr val="lt2"/>
              </a:solidFill>
              <a:latin typeface="Inter"/>
              <a:ea typeface="Inter"/>
              <a:cs typeface="Inter"/>
              <a:sym typeface="Inter"/>
            </a:endParaRPr>
          </a:p>
        </p:txBody>
      </p:sp>
      <p:sp>
        <p:nvSpPr>
          <p:cNvPr id="364" name="Google Shape;364;p55"/>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lt2"/>
                </a:solidFill>
                <a:latin typeface="Inter Light"/>
                <a:ea typeface="Inter Light"/>
                <a:cs typeface="Inter Light"/>
                <a:sym typeface="Inter Light"/>
              </a:rPr>
              <a:t>‹#›</a:t>
            </a:fld>
            <a:endParaRPr b="0" i="0" sz="800" u="none" cap="none" strike="noStrike">
              <a:solidFill>
                <a:schemeClr val="lt2"/>
              </a:solidFill>
              <a:latin typeface="Inter Light"/>
              <a:ea typeface="Inter Light"/>
              <a:cs typeface="Inter Light"/>
              <a:sym typeface="Inter Light"/>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p:cSld name="MAIN_POINT">
    <p:bg>
      <p:bgPr>
        <a:solidFill>
          <a:schemeClr val="dk1"/>
        </a:solidFill>
      </p:bgPr>
    </p:bg>
    <p:spTree>
      <p:nvGrpSpPr>
        <p:cNvPr id="365" name="Shape 365"/>
        <p:cNvGrpSpPr/>
        <p:nvPr/>
      </p:nvGrpSpPr>
      <p:grpSpPr>
        <a:xfrm>
          <a:off x="0" y="0"/>
          <a:ext cx="0" cy="0"/>
          <a:chOff x="0" y="0"/>
          <a:chExt cx="0" cy="0"/>
        </a:xfrm>
      </p:grpSpPr>
      <p:sp>
        <p:nvSpPr>
          <p:cNvPr id="366" name="Google Shape;366;p56"/>
          <p:cNvSpPr/>
          <p:nvPr>
            <p:ph idx="2" type="pic"/>
          </p:nvPr>
        </p:nvSpPr>
        <p:spPr>
          <a:xfrm>
            <a:off x="566350" y="1569300"/>
            <a:ext cx="1466400" cy="1570200"/>
          </a:xfrm>
          <a:prstGeom prst="roundRect">
            <a:avLst>
              <a:gd fmla="val 6320" name="adj"/>
            </a:avLst>
          </a:prstGeom>
          <a:noFill/>
          <a:ln>
            <a:noFill/>
          </a:ln>
        </p:spPr>
      </p:sp>
      <p:sp>
        <p:nvSpPr>
          <p:cNvPr id="367" name="Google Shape;367;p56"/>
          <p:cNvSpPr/>
          <p:nvPr>
            <p:ph idx="3" type="pic"/>
          </p:nvPr>
        </p:nvSpPr>
        <p:spPr>
          <a:xfrm>
            <a:off x="2588275" y="1569300"/>
            <a:ext cx="1466400" cy="1570200"/>
          </a:xfrm>
          <a:prstGeom prst="roundRect">
            <a:avLst>
              <a:gd fmla="val 6320" name="adj"/>
            </a:avLst>
          </a:prstGeom>
          <a:noFill/>
          <a:ln>
            <a:noFill/>
          </a:ln>
        </p:spPr>
      </p:sp>
      <p:sp>
        <p:nvSpPr>
          <p:cNvPr id="368" name="Google Shape;368;p56"/>
          <p:cNvSpPr/>
          <p:nvPr>
            <p:ph idx="4" type="pic"/>
          </p:nvPr>
        </p:nvSpPr>
        <p:spPr>
          <a:xfrm>
            <a:off x="4613113" y="1569300"/>
            <a:ext cx="1466400" cy="1570200"/>
          </a:xfrm>
          <a:prstGeom prst="roundRect">
            <a:avLst>
              <a:gd fmla="val 6320" name="adj"/>
            </a:avLst>
          </a:prstGeom>
          <a:noFill/>
          <a:ln>
            <a:noFill/>
          </a:ln>
        </p:spPr>
      </p:sp>
      <p:sp>
        <p:nvSpPr>
          <p:cNvPr id="369" name="Google Shape;369;p56"/>
          <p:cNvSpPr/>
          <p:nvPr>
            <p:ph idx="5" type="pic"/>
          </p:nvPr>
        </p:nvSpPr>
        <p:spPr>
          <a:xfrm>
            <a:off x="6637950" y="1569300"/>
            <a:ext cx="1466400" cy="1570200"/>
          </a:xfrm>
          <a:prstGeom prst="roundRect">
            <a:avLst>
              <a:gd fmla="val 6320" name="adj"/>
            </a:avLst>
          </a:prstGeom>
          <a:noFill/>
          <a:ln>
            <a:noFill/>
          </a:ln>
        </p:spPr>
      </p:sp>
      <p:cxnSp>
        <p:nvCxnSpPr>
          <p:cNvPr id="370" name="Google Shape;370;p56"/>
          <p:cNvCxnSpPr/>
          <p:nvPr/>
        </p:nvCxnSpPr>
        <p:spPr>
          <a:xfrm rot="10800000">
            <a:off x="560525" y="279400"/>
            <a:ext cx="149400" cy="0"/>
          </a:xfrm>
          <a:prstGeom prst="straightConnector1">
            <a:avLst/>
          </a:prstGeom>
          <a:noFill/>
          <a:ln cap="flat" cmpd="sng" w="9525">
            <a:solidFill>
              <a:schemeClr val="lt2"/>
            </a:solidFill>
            <a:prstDash val="solid"/>
            <a:round/>
            <a:headEnd len="sm" w="sm" type="none"/>
            <a:tailEnd len="sm" w="sm" type="none"/>
          </a:ln>
        </p:spPr>
      </p:cxnSp>
      <p:sp>
        <p:nvSpPr>
          <p:cNvPr id="371" name="Google Shape;371;p56"/>
          <p:cNvSpPr txBox="1"/>
          <p:nvPr>
            <p:ph type="title"/>
          </p:nvPr>
        </p:nvSpPr>
        <p:spPr>
          <a:xfrm>
            <a:off x="450850" y="596800"/>
            <a:ext cx="6767700" cy="18288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lt1"/>
              </a:buClr>
              <a:buSzPts val="4200"/>
              <a:buFont typeface="Inter"/>
              <a:buNone/>
              <a:defRPr>
                <a:solidFill>
                  <a:schemeClr val="lt1"/>
                </a:solidFill>
              </a:defRPr>
            </a:lvl1pPr>
            <a:lvl2pPr lvl="1" algn="l">
              <a:lnSpc>
                <a:spcPct val="80000"/>
              </a:lnSpc>
              <a:spcBef>
                <a:spcPts val="0"/>
              </a:spcBef>
              <a:spcAft>
                <a:spcPts val="0"/>
              </a:spcAft>
              <a:buClr>
                <a:schemeClr val="lt1"/>
              </a:buClr>
              <a:buSzPts val="4800"/>
              <a:buNone/>
              <a:defRPr sz="4800">
                <a:solidFill>
                  <a:schemeClr val="lt1"/>
                </a:solidFill>
              </a:defRPr>
            </a:lvl2pPr>
            <a:lvl3pPr lvl="2" algn="l">
              <a:lnSpc>
                <a:spcPct val="80000"/>
              </a:lnSpc>
              <a:spcBef>
                <a:spcPts val="0"/>
              </a:spcBef>
              <a:spcAft>
                <a:spcPts val="0"/>
              </a:spcAft>
              <a:buClr>
                <a:schemeClr val="lt1"/>
              </a:buClr>
              <a:buSzPts val="4800"/>
              <a:buNone/>
              <a:defRPr sz="4800">
                <a:solidFill>
                  <a:schemeClr val="lt1"/>
                </a:solidFill>
              </a:defRPr>
            </a:lvl3pPr>
            <a:lvl4pPr lvl="3" algn="l">
              <a:lnSpc>
                <a:spcPct val="80000"/>
              </a:lnSpc>
              <a:spcBef>
                <a:spcPts val="0"/>
              </a:spcBef>
              <a:spcAft>
                <a:spcPts val="0"/>
              </a:spcAft>
              <a:buClr>
                <a:schemeClr val="lt1"/>
              </a:buClr>
              <a:buSzPts val="4800"/>
              <a:buNone/>
              <a:defRPr sz="4800">
                <a:solidFill>
                  <a:schemeClr val="lt1"/>
                </a:solidFill>
              </a:defRPr>
            </a:lvl4pPr>
            <a:lvl5pPr lvl="4" algn="l">
              <a:lnSpc>
                <a:spcPct val="80000"/>
              </a:lnSpc>
              <a:spcBef>
                <a:spcPts val="0"/>
              </a:spcBef>
              <a:spcAft>
                <a:spcPts val="0"/>
              </a:spcAft>
              <a:buClr>
                <a:schemeClr val="lt1"/>
              </a:buClr>
              <a:buSzPts val="4800"/>
              <a:buNone/>
              <a:defRPr sz="4800">
                <a:solidFill>
                  <a:schemeClr val="lt1"/>
                </a:solidFill>
              </a:defRPr>
            </a:lvl5pPr>
            <a:lvl6pPr lvl="5" algn="l">
              <a:lnSpc>
                <a:spcPct val="80000"/>
              </a:lnSpc>
              <a:spcBef>
                <a:spcPts val="0"/>
              </a:spcBef>
              <a:spcAft>
                <a:spcPts val="0"/>
              </a:spcAft>
              <a:buClr>
                <a:schemeClr val="lt1"/>
              </a:buClr>
              <a:buSzPts val="4800"/>
              <a:buNone/>
              <a:defRPr sz="4800">
                <a:solidFill>
                  <a:schemeClr val="lt1"/>
                </a:solidFill>
              </a:defRPr>
            </a:lvl6pPr>
            <a:lvl7pPr lvl="6" algn="l">
              <a:lnSpc>
                <a:spcPct val="80000"/>
              </a:lnSpc>
              <a:spcBef>
                <a:spcPts val="0"/>
              </a:spcBef>
              <a:spcAft>
                <a:spcPts val="0"/>
              </a:spcAft>
              <a:buClr>
                <a:schemeClr val="lt1"/>
              </a:buClr>
              <a:buSzPts val="4800"/>
              <a:buNone/>
              <a:defRPr sz="4800">
                <a:solidFill>
                  <a:schemeClr val="lt1"/>
                </a:solidFill>
              </a:defRPr>
            </a:lvl7pPr>
            <a:lvl8pPr lvl="7" algn="l">
              <a:lnSpc>
                <a:spcPct val="80000"/>
              </a:lnSpc>
              <a:spcBef>
                <a:spcPts val="0"/>
              </a:spcBef>
              <a:spcAft>
                <a:spcPts val="0"/>
              </a:spcAft>
              <a:buClr>
                <a:schemeClr val="lt1"/>
              </a:buClr>
              <a:buSzPts val="4800"/>
              <a:buNone/>
              <a:defRPr sz="4800">
                <a:solidFill>
                  <a:schemeClr val="lt1"/>
                </a:solidFill>
              </a:defRPr>
            </a:lvl8pPr>
            <a:lvl9pPr lvl="8" algn="l">
              <a:lnSpc>
                <a:spcPct val="80000"/>
              </a:lnSpc>
              <a:spcBef>
                <a:spcPts val="0"/>
              </a:spcBef>
              <a:spcAft>
                <a:spcPts val="0"/>
              </a:spcAft>
              <a:buClr>
                <a:schemeClr val="lt1"/>
              </a:buClr>
              <a:buSzPts val="4800"/>
              <a:buNone/>
              <a:defRPr sz="4800">
                <a:solidFill>
                  <a:schemeClr val="lt1"/>
                </a:solidFill>
              </a:defRPr>
            </a:lvl9pPr>
          </a:lstStyle>
          <a:p/>
        </p:txBody>
      </p:sp>
      <p:sp>
        <p:nvSpPr>
          <p:cNvPr id="372" name="Google Shape;372;p56"/>
          <p:cNvSpPr txBox="1"/>
          <p:nvPr>
            <p:ph idx="1" type="subTitle"/>
          </p:nvPr>
        </p:nvSpPr>
        <p:spPr>
          <a:xfrm>
            <a:off x="566350" y="3190975"/>
            <a:ext cx="1466400" cy="77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Font typeface="Inter SemiBold"/>
              <a:buNone/>
              <a:defRPr sz="1600">
                <a:solidFill>
                  <a:schemeClr val="lt1"/>
                </a:solidFill>
              </a:defRPr>
            </a:lvl1pPr>
            <a:lvl2pPr lvl="1" algn="ctr">
              <a:lnSpc>
                <a:spcPct val="100000"/>
              </a:lnSpc>
              <a:spcBef>
                <a:spcPts val="0"/>
              </a:spcBef>
              <a:spcAft>
                <a:spcPts val="0"/>
              </a:spcAft>
              <a:buClr>
                <a:schemeClr val="lt1"/>
              </a:buClr>
              <a:buSzPts val="1600"/>
              <a:buFont typeface="Inter SemiBold"/>
              <a:buNone/>
              <a:defRPr sz="1600">
                <a:solidFill>
                  <a:schemeClr val="lt1"/>
                </a:solidFill>
              </a:defRPr>
            </a:lvl2pPr>
            <a:lvl3pPr lvl="2" algn="ctr">
              <a:lnSpc>
                <a:spcPct val="100000"/>
              </a:lnSpc>
              <a:spcBef>
                <a:spcPts val="0"/>
              </a:spcBef>
              <a:spcAft>
                <a:spcPts val="0"/>
              </a:spcAft>
              <a:buClr>
                <a:schemeClr val="lt1"/>
              </a:buClr>
              <a:buSzPts val="1600"/>
              <a:buFont typeface="Inter SemiBold"/>
              <a:buNone/>
              <a:defRPr sz="1600">
                <a:solidFill>
                  <a:schemeClr val="lt1"/>
                </a:solidFill>
              </a:defRPr>
            </a:lvl3pPr>
            <a:lvl4pPr lvl="3" algn="ctr">
              <a:lnSpc>
                <a:spcPct val="100000"/>
              </a:lnSpc>
              <a:spcBef>
                <a:spcPts val="0"/>
              </a:spcBef>
              <a:spcAft>
                <a:spcPts val="0"/>
              </a:spcAft>
              <a:buClr>
                <a:schemeClr val="lt1"/>
              </a:buClr>
              <a:buSzPts val="1600"/>
              <a:buFont typeface="Inter SemiBold"/>
              <a:buNone/>
              <a:defRPr sz="1600">
                <a:solidFill>
                  <a:schemeClr val="lt1"/>
                </a:solidFill>
              </a:defRPr>
            </a:lvl4pPr>
            <a:lvl5pPr lvl="4" algn="ctr">
              <a:lnSpc>
                <a:spcPct val="100000"/>
              </a:lnSpc>
              <a:spcBef>
                <a:spcPts val="0"/>
              </a:spcBef>
              <a:spcAft>
                <a:spcPts val="0"/>
              </a:spcAft>
              <a:buClr>
                <a:schemeClr val="lt1"/>
              </a:buClr>
              <a:buSzPts val="1600"/>
              <a:buFont typeface="Inter SemiBold"/>
              <a:buNone/>
              <a:defRPr sz="1600">
                <a:solidFill>
                  <a:schemeClr val="lt1"/>
                </a:solidFill>
              </a:defRPr>
            </a:lvl5pPr>
            <a:lvl6pPr lvl="5" algn="ctr">
              <a:lnSpc>
                <a:spcPct val="100000"/>
              </a:lnSpc>
              <a:spcBef>
                <a:spcPts val="0"/>
              </a:spcBef>
              <a:spcAft>
                <a:spcPts val="0"/>
              </a:spcAft>
              <a:buClr>
                <a:schemeClr val="lt1"/>
              </a:buClr>
              <a:buSzPts val="1600"/>
              <a:buFont typeface="Inter SemiBold"/>
              <a:buNone/>
              <a:defRPr sz="1600">
                <a:solidFill>
                  <a:schemeClr val="lt1"/>
                </a:solidFill>
              </a:defRPr>
            </a:lvl6pPr>
            <a:lvl7pPr lvl="6" algn="ctr">
              <a:lnSpc>
                <a:spcPct val="100000"/>
              </a:lnSpc>
              <a:spcBef>
                <a:spcPts val="0"/>
              </a:spcBef>
              <a:spcAft>
                <a:spcPts val="0"/>
              </a:spcAft>
              <a:buClr>
                <a:schemeClr val="lt1"/>
              </a:buClr>
              <a:buSzPts val="1600"/>
              <a:buFont typeface="Inter SemiBold"/>
              <a:buNone/>
              <a:defRPr sz="1600">
                <a:solidFill>
                  <a:schemeClr val="lt1"/>
                </a:solidFill>
              </a:defRPr>
            </a:lvl7pPr>
            <a:lvl8pPr lvl="7" algn="ctr">
              <a:lnSpc>
                <a:spcPct val="100000"/>
              </a:lnSpc>
              <a:spcBef>
                <a:spcPts val="0"/>
              </a:spcBef>
              <a:spcAft>
                <a:spcPts val="0"/>
              </a:spcAft>
              <a:buClr>
                <a:schemeClr val="lt1"/>
              </a:buClr>
              <a:buSzPts val="1600"/>
              <a:buFont typeface="Inter SemiBold"/>
              <a:buNone/>
              <a:defRPr sz="1600">
                <a:solidFill>
                  <a:schemeClr val="lt1"/>
                </a:solidFill>
              </a:defRPr>
            </a:lvl8pPr>
            <a:lvl9pPr lvl="8" algn="ctr">
              <a:lnSpc>
                <a:spcPct val="100000"/>
              </a:lnSpc>
              <a:spcBef>
                <a:spcPts val="0"/>
              </a:spcBef>
              <a:spcAft>
                <a:spcPts val="0"/>
              </a:spcAft>
              <a:buClr>
                <a:schemeClr val="lt1"/>
              </a:buClr>
              <a:buSzPts val="1600"/>
              <a:buFont typeface="Inter SemiBold"/>
              <a:buNone/>
              <a:defRPr sz="1600">
                <a:solidFill>
                  <a:schemeClr val="lt1"/>
                </a:solidFill>
              </a:defRPr>
            </a:lvl9pPr>
          </a:lstStyle>
          <a:p/>
        </p:txBody>
      </p:sp>
      <p:sp>
        <p:nvSpPr>
          <p:cNvPr id="373" name="Google Shape;373;p56"/>
          <p:cNvSpPr txBox="1"/>
          <p:nvPr>
            <p:ph idx="6" type="subTitle"/>
          </p:nvPr>
        </p:nvSpPr>
        <p:spPr>
          <a:xfrm>
            <a:off x="2588275" y="3190975"/>
            <a:ext cx="1466400" cy="77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Font typeface="Inter SemiBold"/>
              <a:buNone/>
              <a:defRPr sz="1600">
                <a:solidFill>
                  <a:schemeClr val="lt1"/>
                </a:solidFill>
              </a:defRPr>
            </a:lvl1pPr>
            <a:lvl2pPr lvl="1" algn="ctr">
              <a:lnSpc>
                <a:spcPct val="100000"/>
              </a:lnSpc>
              <a:spcBef>
                <a:spcPts val="0"/>
              </a:spcBef>
              <a:spcAft>
                <a:spcPts val="0"/>
              </a:spcAft>
              <a:buClr>
                <a:schemeClr val="lt1"/>
              </a:buClr>
              <a:buSzPts val="1600"/>
              <a:buFont typeface="Inter SemiBold"/>
              <a:buNone/>
              <a:defRPr sz="1600">
                <a:solidFill>
                  <a:schemeClr val="lt1"/>
                </a:solidFill>
              </a:defRPr>
            </a:lvl2pPr>
            <a:lvl3pPr lvl="2" algn="ctr">
              <a:lnSpc>
                <a:spcPct val="100000"/>
              </a:lnSpc>
              <a:spcBef>
                <a:spcPts val="0"/>
              </a:spcBef>
              <a:spcAft>
                <a:spcPts val="0"/>
              </a:spcAft>
              <a:buClr>
                <a:schemeClr val="lt1"/>
              </a:buClr>
              <a:buSzPts val="1600"/>
              <a:buFont typeface="Inter SemiBold"/>
              <a:buNone/>
              <a:defRPr sz="1600">
                <a:solidFill>
                  <a:schemeClr val="lt1"/>
                </a:solidFill>
              </a:defRPr>
            </a:lvl3pPr>
            <a:lvl4pPr lvl="3" algn="ctr">
              <a:lnSpc>
                <a:spcPct val="100000"/>
              </a:lnSpc>
              <a:spcBef>
                <a:spcPts val="0"/>
              </a:spcBef>
              <a:spcAft>
                <a:spcPts val="0"/>
              </a:spcAft>
              <a:buClr>
                <a:schemeClr val="lt1"/>
              </a:buClr>
              <a:buSzPts val="1600"/>
              <a:buFont typeface="Inter SemiBold"/>
              <a:buNone/>
              <a:defRPr sz="1600">
                <a:solidFill>
                  <a:schemeClr val="lt1"/>
                </a:solidFill>
              </a:defRPr>
            </a:lvl4pPr>
            <a:lvl5pPr lvl="4" algn="ctr">
              <a:lnSpc>
                <a:spcPct val="100000"/>
              </a:lnSpc>
              <a:spcBef>
                <a:spcPts val="0"/>
              </a:spcBef>
              <a:spcAft>
                <a:spcPts val="0"/>
              </a:spcAft>
              <a:buClr>
                <a:schemeClr val="lt1"/>
              </a:buClr>
              <a:buSzPts val="1600"/>
              <a:buFont typeface="Inter SemiBold"/>
              <a:buNone/>
              <a:defRPr sz="1600">
                <a:solidFill>
                  <a:schemeClr val="lt1"/>
                </a:solidFill>
              </a:defRPr>
            </a:lvl5pPr>
            <a:lvl6pPr lvl="5" algn="ctr">
              <a:lnSpc>
                <a:spcPct val="100000"/>
              </a:lnSpc>
              <a:spcBef>
                <a:spcPts val="0"/>
              </a:spcBef>
              <a:spcAft>
                <a:spcPts val="0"/>
              </a:spcAft>
              <a:buClr>
                <a:schemeClr val="lt1"/>
              </a:buClr>
              <a:buSzPts val="1600"/>
              <a:buFont typeface="Inter SemiBold"/>
              <a:buNone/>
              <a:defRPr sz="1600">
                <a:solidFill>
                  <a:schemeClr val="lt1"/>
                </a:solidFill>
              </a:defRPr>
            </a:lvl6pPr>
            <a:lvl7pPr lvl="6" algn="ctr">
              <a:lnSpc>
                <a:spcPct val="100000"/>
              </a:lnSpc>
              <a:spcBef>
                <a:spcPts val="0"/>
              </a:spcBef>
              <a:spcAft>
                <a:spcPts val="0"/>
              </a:spcAft>
              <a:buClr>
                <a:schemeClr val="lt1"/>
              </a:buClr>
              <a:buSzPts val="1600"/>
              <a:buFont typeface="Inter SemiBold"/>
              <a:buNone/>
              <a:defRPr sz="1600">
                <a:solidFill>
                  <a:schemeClr val="lt1"/>
                </a:solidFill>
              </a:defRPr>
            </a:lvl7pPr>
            <a:lvl8pPr lvl="7" algn="ctr">
              <a:lnSpc>
                <a:spcPct val="100000"/>
              </a:lnSpc>
              <a:spcBef>
                <a:spcPts val="0"/>
              </a:spcBef>
              <a:spcAft>
                <a:spcPts val="0"/>
              </a:spcAft>
              <a:buClr>
                <a:schemeClr val="lt1"/>
              </a:buClr>
              <a:buSzPts val="1600"/>
              <a:buFont typeface="Inter SemiBold"/>
              <a:buNone/>
              <a:defRPr sz="1600">
                <a:solidFill>
                  <a:schemeClr val="lt1"/>
                </a:solidFill>
              </a:defRPr>
            </a:lvl8pPr>
            <a:lvl9pPr lvl="8" algn="ctr">
              <a:lnSpc>
                <a:spcPct val="100000"/>
              </a:lnSpc>
              <a:spcBef>
                <a:spcPts val="0"/>
              </a:spcBef>
              <a:spcAft>
                <a:spcPts val="0"/>
              </a:spcAft>
              <a:buClr>
                <a:schemeClr val="lt1"/>
              </a:buClr>
              <a:buSzPts val="1600"/>
              <a:buFont typeface="Inter SemiBold"/>
              <a:buNone/>
              <a:defRPr sz="1600">
                <a:solidFill>
                  <a:schemeClr val="lt1"/>
                </a:solidFill>
              </a:defRPr>
            </a:lvl9pPr>
          </a:lstStyle>
          <a:p/>
        </p:txBody>
      </p:sp>
      <p:sp>
        <p:nvSpPr>
          <p:cNvPr id="374" name="Google Shape;374;p56"/>
          <p:cNvSpPr txBox="1"/>
          <p:nvPr>
            <p:ph idx="7" type="subTitle"/>
          </p:nvPr>
        </p:nvSpPr>
        <p:spPr>
          <a:xfrm>
            <a:off x="4613113" y="3190975"/>
            <a:ext cx="1466400" cy="77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Font typeface="Inter SemiBold"/>
              <a:buNone/>
              <a:defRPr sz="1600">
                <a:solidFill>
                  <a:schemeClr val="lt1"/>
                </a:solidFill>
              </a:defRPr>
            </a:lvl1pPr>
            <a:lvl2pPr lvl="1" algn="ctr">
              <a:lnSpc>
                <a:spcPct val="100000"/>
              </a:lnSpc>
              <a:spcBef>
                <a:spcPts val="0"/>
              </a:spcBef>
              <a:spcAft>
                <a:spcPts val="0"/>
              </a:spcAft>
              <a:buClr>
                <a:schemeClr val="lt1"/>
              </a:buClr>
              <a:buSzPts val="1600"/>
              <a:buFont typeface="Inter SemiBold"/>
              <a:buNone/>
              <a:defRPr sz="1600">
                <a:solidFill>
                  <a:schemeClr val="lt1"/>
                </a:solidFill>
              </a:defRPr>
            </a:lvl2pPr>
            <a:lvl3pPr lvl="2" algn="ctr">
              <a:lnSpc>
                <a:spcPct val="100000"/>
              </a:lnSpc>
              <a:spcBef>
                <a:spcPts val="0"/>
              </a:spcBef>
              <a:spcAft>
                <a:spcPts val="0"/>
              </a:spcAft>
              <a:buClr>
                <a:schemeClr val="lt1"/>
              </a:buClr>
              <a:buSzPts val="1600"/>
              <a:buFont typeface="Inter SemiBold"/>
              <a:buNone/>
              <a:defRPr sz="1600">
                <a:solidFill>
                  <a:schemeClr val="lt1"/>
                </a:solidFill>
              </a:defRPr>
            </a:lvl3pPr>
            <a:lvl4pPr lvl="3" algn="ctr">
              <a:lnSpc>
                <a:spcPct val="100000"/>
              </a:lnSpc>
              <a:spcBef>
                <a:spcPts val="0"/>
              </a:spcBef>
              <a:spcAft>
                <a:spcPts val="0"/>
              </a:spcAft>
              <a:buClr>
                <a:schemeClr val="lt1"/>
              </a:buClr>
              <a:buSzPts val="1600"/>
              <a:buFont typeface="Inter SemiBold"/>
              <a:buNone/>
              <a:defRPr sz="1600">
                <a:solidFill>
                  <a:schemeClr val="lt1"/>
                </a:solidFill>
              </a:defRPr>
            </a:lvl4pPr>
            <a:lvl5pPr lvl="4" algn="ctr">
              <a:lnSpc>
                <a:spcPct val="100000"/>
              </a:lnSpc>
              <a:spcBef>
                <a:spcPts val="0"/>
              </a:spcBef>
              <a:spcAft>
                <a:spcPts val="0"/>
              </a:spcAft>
              <a:buClr>
                <a:schemeClr val="lt1"/>
              </a:buClr>
              <a:buSzPts val="1600"/>
              <a:buFont typeface="Inter SemiBold"/>
              <a:buNone/>
              <a:defRPr sz="1600">
                <a:solidFill>
                  <a:schemeClr val="lt1"/>
                </a:solidFill>
              </a:defRPr>
            </a:lvl5pPr>
            <a:lvl6pPr lvl="5" algn="ctr">
              <a:lnSpc>
                <a:spcPct val="100000"/>
              </a:lnSpc>
              <a:spcBef>
                <a:spcPts val="0"/>
              </a:spcBef>
              <a:spcAft>
                <a:spcPts val="0"/>
              </a:spcAft>
              <a:buClr>
                <a:schemeClr val="lt1"/>
              </a:buClr>
              <a:buSzPts val="1600"/>
              <a:buFont typeface="Inter SemiBold"/>
              <a:buNone/>
              <a:defRPr sz="1600">
                <a:solidFill>
                  <a:schemeClr val="lt1"/>
                </a:solidFill>
              </a:defRPr>
            </a:lvl6pPr>
            <a:lvl7pPr lvl="6" algn="ctr">
              <a:lnSpc>
                <a:spcPct val="100000"/>
              </a:lnSpc>
              <a:spcBef>
                <a:spcPts val="0"/>
              </a:spcBef>
              <a:spcAft>
                <a:spcPts val="0"/>
              </a:spcAft>
              <a:buClr>
                <a:schemeClr val="lt1"/>
              </a:buClr>
              <a:buSzPts val="1600"/>
              <a:buFont typeface="Inter SemiBold"/>
              <a:buNone/>
              <a:defRPr sz="1600">
                <a:solidFill>
                  <a:schemeClr val="lt1"/>
                </a:solidFill>
              </a:defRPr>
            </a:lvl7pPr>
            <a:lvl8pPr lvl="7" algn="ctr">
              <a:lnSpc>
                <a:spcPct val="100000"/>
              </a:lnSpc>
              <a:spcBef>
                <a:spcPts val="0"/>
              </a:spcBef>
              <a:spcAft>
                <a:spcPts val="0"/>
              </a:spcAft>
              <a:buClr>
                <a:schemeClr val="lt1"/>
              </a:buClr>
              <a:buSzPts val="1600"/>
              <a:buFont typeface="Inter SemiBold"/>
              <a:buNone/>
              <a:defRPr sz="1600">
                <a:solidFill>
                  <a:schemeClr val="lt1"/>
                </a:solidFill>
              </a:defRPr>
            </a:lvl8pPr>
            <a:lvl9pPr lvl="8" algn="ctr">
              <a:lnSpc>
                <a:spcPct val="100000"/>
              </a:lnSpc>
              <a:spcBef>
                <a:spcPts val="0"/>
              </a:spcBef>
              <a:spcAft>
                <a:spcPts val="0"/>
              </a:spcAft>
              <a:buClr>
                <a:schemeClr val="lt1"/>
              </a:buClr>
              <a:buSzPts val="1600"/>
              <a:buFont typeface="Inter SemiBold"/>
              <a:buNone/>
              <a:defRPr sz="1600">
                <a:solidFill>
                  <a:schemeClr val="lt1"/>
                </a:solidFill>
              </a:defRPr>
            </a:lvl9pPr>
          </a:lstStyle>
          <a:p/>
        </p:txBody>
      </p:sp>
      <p:sp>
        <p:nvSpPr>
          <p:cNvPr id="375" name="Google Shape;375;p56"/>
          <p:cNvSpPr txBox="1"/>
          <p:nvPr>
            <p:ph idx="8" type="subTitle"/>
          </p:nvPr>
        </p:nvSpPr>
        <p:spPr>
          <a:xfrm>
            <a:off x="6637950" y="3190975"/>
            <a:ext cx="1466400" cy="77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Font typeface="Inter SemiBold"/>
              <a:buNone/>
              <a:defRPr sz="1600">
                <a:solidFill>
                  <a:schemeClr val="lt1"/>
                </a:solidFill>
              </a:defRPr>
            </a:lvl1pPr>
            <a:lvl2pPr lvl="1" algn="ctr">
              <a:lnSpc>
                <a:spcPct val="100000"/>
              </a:lnSpc>
              <a:spcBef>
                <a:spcPts val="0"/>
              </a:spcBef>
              <a:spcAft>
                <a:spcPts val="0"/>
              </a:spcAft>
              <a:buClr>
                <a:schemeClr val="lt1"/>
              </a:buClr>
              <a:buSzPts val="1600"/>
              <a:buFont typeface="Inter SemiBold"/>
              <a:buNone/>
              <a:defRPr sz="1600">
                <a:solidFill>
                  <a:schemeClr val="lt1"/>
                </a:solidFill>
              </a:defRPr>
            </a:lvl2pPr>
            <a:lvl3pPr lvl="2" algn="ctr">
              <a:lnSpc>
                <a:spcPct val="100000"/>
              </a:lnSpc>
              <a:spcBef>
                <a:spcPts val="0"/>
              </a:spcBef>
              <a:spcAft>
                <a:spcPts val="0"/>
              </a:spcAft>
              <a:buClr>
                <a:schemeClr val="lt1"/>
              </a:buClr>
              <a:buSzPts val="1600"/>
              <a:buFont typeface="Inter SemiBold"/>
              <a:buNone/>
              <a:defRPr sz="1600">
                <a:solidFill>
                  <a:schemeClr val="lt1"/>
                </a:solidFill>
              </a:defRPr>
            </a:lvl3pPr>
            <a:lvl4pPr lvl="3" algn="ctr">
              <a:lnSpc>
                <a:spcPct val="100000"/>
              </a:lnSpc>
              <a:spcBef>
                <a:spcPts val="0"/>
              </a:spcBef>
              <a:spcAft>
                <a:spcPts val="0"/>
              </a:spcAft>
              <a:buClr>
                <a:schemeClr val="lt1"/>
              </a:buClr>
              <a:buSzPts val="1600"/>
              <a:buFont typeface="Inter SemiBold"/>
              <a:buNone/>
              <a:defRPr sz="1600">
                <a:solidFill>
                  <a:schemeClr val="lt1"/>
                </a:solidFill>
              </a:defRPr>
            </a:lvl4pPr>
            <a:lvl5pPr lvl="4" algn="ctr">
              <a:lnSpc>
                <a:spcPct val="100000"/>
              </a:lnSpc>
              <a:spcBef>
                <a:spcPts val="0"/>
              </a:spcBef>
              <a:spcAft>
                <a:spcPts val="0"/>
              </a:spcAft>
              <a:buClr>
                <a:schemeClr val="lt1"/>
              </a:buClr>
              <a:buSzPts val="1600"/>
              <a:buFont typeface="Inter SemiBold"/>
              <a:buNone/>
              <a:defRPr sz="1600">
                <a:solidFill>
                  <a:schemeClr val="lt1"/>
                </a:solidFill>
              </a:defRPr>
            </a:lvl5pPr>
            <a:lvl6pPr lvl="5" algn="ctr">
              <a:lnSpc>
                <a:spcPct val="100000"/>
              </a:lnSpc>
              <a:spcBef>
                <a:spcPts val="0"/>
              </a:spcBef>
              <a:spcAft>
                <a:spcPts val="0"/>
              </a:spcAft>
              <a:buClr>
                <a:schemeClr val="lt1"/>
              </a:buClr>
              <a:buSzPts val="1600"/>
              <a:buFont typeface="Inter SemiBold"/>
              <a:buNone/>
              <a:defRPr sz="1600">
                <a:solidFill>
                  <a:schemeClr val="lt1"/>
                </a:solidFill>
              </a:defRPr>
            </a:lvl6pPr>
            <a:lvl7pPr lvl="6" algn="ctr">
              <a:lnSpc>
                <a:spcPct val="100000"/>
              </a:lnSpc>
              <a:spcBef>
                <a:spcPts val="0"/>
              </a:spcBef>
              <a:spcAft>
                <a:spcPts val="0"/>
              </a:spcAft>
              <a:buClr>
                <a:schemeClr val="lt1"/>
              </a:buClr>
              <a:buSzPts val="1600"/>
              <a:buFont typeface="Inter SemiBold"/>
              <a:buNone/>
              <a:defRPr sz="1600">
                <a:solidFill>
                  <a:schemeClr val="lt1"/>
                </a:solidFill>
              </a:defRPr>
            </a:lvl7pPr>
            <a:lvl8pPr lvl="7" algn="ctr">
              <a:lnSpc>
                <a:spcPct val="100000"/>
              </a:lnSpc>
              <a:spcBef>
                <a:spcPts val="0"/>
              </a:spcBef>
              <a:spcAft>
                <a:spcPts val="0"/>
              </a:spcAft>
              <a:buClr>
                <a:schemeClr val="lt1"/>
              </a:buClr>
              <a:buSzPts val="1600"/>
              <a:buFont typeface="Inter SemiBold"/>
              <a:buNone/>
              <a:defRPr sz="1600">
                <a:solidFill>
                  <a:schemeClr val="lt1"/>
                </a:solidFill>
              </a:defRPr>
            </a:lvl8pPr>
            <a:lvl9pPr lvl="8" algn="ctr">
              <a:lnSpc>
                <a:spcPct val="100000"/>
              </a:lnSpc>
              <a:spcBef>
                <a:spcPts val="0"/>
              </a:spcBef>
              <a:spcAft>
                <a:spcPts val="0"/>
              </a:spcAft>
              <a:buClr>
                <a:schemeClr val="lt1"/>
              </a:buClr>
              <a:buSzPts val="1600"/>
              <a:buFont typeface="Inter SemiBold"/>
              <a:buNone/>
              <a:defRPr sz="1600">
                <a:solidFill>
                  <a:schemeClr val="lt1"/>
                </a:solidFill>
              </a:defRPr>
            </a:lvl9pPr>
          </a:lstStyle>
          <a:p/>
        </p:txBody>
      </p:sp>
      <p:sp>
        <p:nvSpPr>
          <p:cNvPr id="376" name="Google Shape;376;p56"/>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2"/>
                </a:solidFill>
                <a:latin typeface="Inter"/>
                <a:ea typeface="Inter"/>
                <a:cs typeface="Inter"/>
                <a:sym typeface="Inter"/>
              </a:rPr>
              <a:t>Confidential</a:t>
            </a:r>
            <a:endParaRPr b="0" i="0" sz="700" u="none" cap="none" strike="noStrike">
              <a:solidFill>
                <a:schemeClr val="lt2"/>
              </a:solidFill>
              <a:latin typeface="Inter"/>
              <a:ea typeface="Inter"/>
              <a:cs typeface="Inter"/>
              <a:sym typeface="Inter"/>
            </a:endParaRPr>
          </a:p>
        </p:txBody>
      </p:sp>
      <p:sp>
        <p:nvSpPr>
          <p:cNvPr id="377" name="Google Shape;377;p56"/>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378" name="Google Shape;378;p56"/>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lt2"/>
                </a:solidFill>
                <a:latin typeface="Inter"/>
                <a:ea typeface="Inter"/>
                <a:cs typeface="Inter"/>
                <a:sym typeface="Inter"/>
              </a:rPr>
              <a:t>Copyright ©</a:t>
            </a:r>
            <a:endParaRPr b="0" i="0" sz="700" u="none" cap="none" strike="noStrike">
              <a:solidFill>
                <a:schemeClr val="lt2"/>
              </a:solidFill>
              <a:latin typeface="Inter"/>
              <a:ea typeface="Inter"/>
              <a:cs typeface="Inter"/>
              <a:sym typeface="Inte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Model" type="twoColTx">
  <p:cSld name="TITLE_AND_TWO_COLUMNS">
    <p:bg>
      <p:bgPr>
        <a:solidFill>
          <a:schemeClr val="dk1"/>
        </a:solidFill>
      </p:bgPr>
    </p:bg>
    <p:spTree>
      <p:nvGrpSpPr>
        <p:cNvPr id="379" name="Shape 379"/>
        <p:cNvGrpSpPr/>
        <p:nvPr/>
      </p:nvGrpSpPr>
      <p:grpSpPr>
        <a:xfrm>
          <a:off x="0" y="0"/>
          <a:ext cx="0" cy="0"/>
          <a:chOff x="0" y="0"/>
          <a:chExt cx="0" cy="0"/>
        </a:xfrm>
      </p:grpSpPr>
      <p:sp>
        <p:nvSpPr>
          <p:cNvPr id="380" name="Google Shape;380;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381" name="Google Shape;381;p57"/>
          <p:cNvCxnSpPr/>
          <p:nvPr/>
        </p:nvCxnSpPr>
        <p:spPr>
          <a:xfrm rot="10800000">
            <a:off x="560525" y="279400"/>
            <a:ext cx="149400" cy="0"/>
          </a:xfrm>
          <a:prstGeom prst="straightConnector1">
            <a:avLst/>
          </a:prstGeom>
          <a:noFill/>
          <a:ln cap="flat" cmpd="sng" w="9525">
            <a:solidFill>
              <a:schemeClr val="lt2"/>
            </a:solidFill>
            <a:prstDash val="solid"/>
            <a:round/>
            <a:headEnd len="sm" w="sm" type="none"/>
            <a:tailEnd len="sm" w="sm" type="none"/>
          </a:ln>
        </p:spPr>
      </p:cxnSp>
      <p:sp>
        <p:nvSpPr>
          <p:cNvPr id="382" name="Google Shape;382;p57"/>
          <p:cNvSpPr txBox="1"/>
          <p:nvPr>
            <p:ph type="title"/>
          </p:nvPr>
        </p:nvSpPr>
        <p:spPr>
          <a:xfrm>
            <a:off x="450850" y="596800"/>
            <a:ext cx="6767700" cy="14319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lt1"/>
              </a:buClr>
              <a:buSzPts val="4200"/>
              <a:buFont typeface="Inter"/>
              <a:buNone/>
              <a:defRPr>
                <a:solidFill>
                  <a:schemeClr val="lt1"/>
                </a:solidFill>
              </a:defRPr>
            </a:lvl1pPr>
            <a:lvl2pPr lvl="1" algn="l">
              <a:lnSpc>
                <a:spcPct val="80000"/>
              </a:lnSpc>
              <a:spcBef>
                <a:spcPts val="0"/>
              </a:spcBef>
              <a:spcAft>
                <a:spcPts val="0"/>
              </a:spcAft>
              <a:buClr>
                <a:schemeClr val="lt1"/>
              </a:buClr>
              <a:buSzPts val="4800"/>
              <a:buNone/>
              <a:defRPr sz="4800">
                <a:solidFill>
                  <a:schemeClr val="lt1"/>
                </a:solidFill>
              </a:defRPr>
            </a:lvl2pPr>
            <a:lvl3pPr lvl="2" algn="l">
              <a:lnSpc>
                <a:spcPct val="80000"/>
              </a:lnSpc>
              <a:spcBef>
                <a:spcPts val="0"/>
              </a:spcBef>
              <a:spcAft>
                <a:spcPts val="0"/>
              </a:spcAft>
              <a:buClr>
                <a:schemeClr val="lt1"/>
              </a:buClr>
              <a:buSzPts val="4800"/>
              <a:buNone/>
              <a:defRPr sz="4800">
                <a:solidFill>
                  <a:schemeClr val="lt1"/>
                </a:solidFill>
              </a:defRPr>
            </a:lvl3pPr>
            <a:lvl4pPr lvl="3" algn="l">
              <a:lnSpc>
                <a:spcPct val="80000"/>
              </a:lnSpc>
              <a:spcBef>
                <a:spcPts val="0"/>
              </a:spcBef>
              <a:spcAft>
                <a:spcPts val="0"/>
              </a:spcAft>
              <a:buClr>
                <a:schemeClr val="lt1"/>
              </a:buClr>
              <a:buSzPts val="4800"/>
              <a:buNone/>
              <a:defRPr sz="4800">
                <a:solidFill>
                  <a:schemeClr val="lt1"/>
                </a:solidFill>
              </a:defRPr>
            </a:lvl4pPr>
            <a:lvl5pPr lvl="4" algn="l">
              <a:lnSpc>
                <a:spcPct val="80000"/>
              </a:lnSpc>
              <a:spcBef>
                <a:spcPts val="0"/>
              </a:spcBef>
              <a:spcAft>
                <a:spcPts val="0"/>
              </a:spcAft>
              <a:buClr>
                <a:schemeClr val="lt1"/>
              </a:buClr>
              <a:buSzPts val="4800"/>
              <a:buNone/>
              <a:defRPr sz="4800">
                <a:solidFill>
                  <a:schemeClr val="lt1"/>
                </a:solidFill>
              </a:defRPr>
            </a:lvl5pPr>
            <a:lvl6pPr lvl="5" algn="l">
              <a:lnSpc>
                <a:spcPct val="80000"/>
              </a:lnSpc>
              <a:spcBef>
                <a:spcPts val="0"/>
              </a:spcBef>
              <a:spcAft>
                <a:spcPts val="0"/>
              </a:spcAft>
              <a:buClr>
                <a:schemeClr val="lt1"/>
              </a:buClr>
              <a:buSzPts val="4800"/>
              <a:buNone/>
              <a:defRPr sz="4800">
                <a:solidFill>
                  <a:schemeClr val="lt1"/>
                </a:solidFill>
              </a:defRPr>
            </a:lvl6pPr>
            <a:lvl7pPr lvl="6" algn="l">
              <a:lnSpc>
                <a:spcPct val="80000"/>
              </a:lnSpc>
              <a:spcBef>
                <a:spcPts val="0"/>
              </a:spcBef>
              <a:spcAft>
                <a:spcPts val="0"/>
              </a:spcAft>
              <a:buClr>
                <a:schemeClr val="lt1"/>
              </a:buClr>
              <a:buSzPts val="4800"/>
              <a:buNone/>
              <a:defRPr sz="4800">
                <a:solidFill>
                  <a:schemeClr val="lt1"/>
                </a:solidFill>
              </a:defRPr>
            </a:lvl7pPr>
            <a:lvl8pPr lvl="7" algn="l">
              <a:lnSpc>
                <a:spcPct val="80000"/>
              </a:lnSpc>
              <a:spcBef>
                <a:spcPts val="0"/>
              </a:spcBef>
              <a:spcAft>
                <a:spcPts val="0"/>
              </a:spcAft>
              <a:buClr>
                <a:schemeClr val="lt1"/>
              </a:buClr>
              <a:buSzPts val="4800"/>
              <a:buNone/>
              <a:defRPr sz="4800">
                <a:solidFill>
                  <a:schemeClr val="lt1"/>
                </a:solidFill>
              </a:defRPr>
            </a:lvl8pPr>
            <a:lvl9pPr lvl="8" algn="l">
              <a:lnSpc>
                <a:spcPct val="80000"/>
              </a:lnSpc>
              <a:spcBef>
                <a:spcPts val="0"/>
              </a:spcBef>
              <a:spcAft>
                <a:spcPts val="0"/>
              </a:spcAft>
              <a:buClr>
                <a:schemeClr val="lt1"/>
              </a:buClr>
              <a:buSzPts val="4800"/>
              <a:buNone/>
              <a:defRPr sz="4800">
                <a:solidFill>
                  <a:schemeClr val="lt1"/>
                </a:solidFill>
              </a:defRPr>
            </a:lvl9pPr>
          </a:lstStyle>
          <a:p/>
        </p:txBody>
      </p:sp>
      <p:sp>
        <p:nvSpPr>
          <p:cNvPr id="383" name="Google Shape;383;p57"/>
          <p:cNvSpPr txBox="1"/>
          <p:nvPr>
            <p:ph idx="1" type="body"/>
          </p:nvPr>
        </p:nvSpPr>
        <p:spPr>
          <a:xfrm>
            <a:off x="560525" y="3718900"/>
            <a:ext cx="3552600" cy="8736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l">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l">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l">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l">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l">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l">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l">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l">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384" name="Google Shape;384;p57"/>
          <p:cNvSpPr txBox="1"/>
          <p:nvPr>
            <p:ph idx="2" type="body"/>
          </p:nvPr>
        </p:nvSpPr>
        <p:spPr>
          <a:xfrm>
            <a:off x="4113125" y="3718900"/>
            <a:ext cx="3552600" cy="8736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l">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l">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l">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l">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l">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l">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l">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l">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385" name="Google Shape;385;p57"/>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2"/>
                </a:solidFill>
                <a:latin typeface="Inter"/>
                <a:ea typeface="Inter"/>
                <a:cs typeface="Inter"/>
                <a:sym typeface="Inter"/>
              </a:rPr>
              <a:t>Confidential</a:t>
            </a:r>
            <a:endParaRPr b="0" i="0" sz="700" u="none" cap="none" strike="noStrike">
              <a:solidFill>
                <a:schemeClr val="lt2"/>
              </a:solidFill>
              <a:latin typeface="Inter"/>
              <a:ea typeface="Inter"/>
              <a:cs typeface="Inter"/>
              <a:sym typeface="Inter"/>
            </a:endParaRPr>
          </a:p>
        </p:txBody>
      </p:sp>
      <p:sp>
        <p:nvSpPr>
          <p:cNvPr id="386" name="Google Shape;386;p57"/>
          <p:cNvSpPr txBox="1"/>
          <p:nvPr>
            <p:ph idx="3"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387" name="Google Shape;387;p57"/>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lt2"/>
                </a:solidFill>
                <a:latin typeface="Inter"/>
                <a:ea typeface="Inter"/>
                <a:cs typeface="Inter"/>
                <a:sym typeface="Inter"/>
              </a:rPr>
              <a:t>Copyright ©</a:t>
            </a:r>
            <a:endParaRPr b="0" i="0" sz="700" u="none" cap="none" strike="noStrike">
              <a:solidFill>
                <a:schemeClr val="lt2"/>
              </a:solidFill>
              <a:latin typeface="Inter"/>
              <a:ea typeface="Inter"/>
              <a:cs typeface="Inter"/>
              <a:sym typeface="Inte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lestones">
  <p:cSld name="TITLE_1">
    <p:bg>
      <p:bgPr>
        <a:solidFill>
          <a:schemeClr val="lt1"/>
        </a:solidFill>
      </p:bgPr>
    </p:bg>
    <p:spTree>
      <p:nvGrpSpPr>
        <p:cNvPr id="388" name="Shape 388"/>
        <p:cNvGrpSpPr/>
        <p:nvPr/>
      </p:nvGrpSpPr>
      <p:grpSpPr>
        <a:xfrm>
          <a:off x="0" y="0"/>
          <a:ext cx="0" cy="0"/>
          <a:chOff x="0" y="0"/>
          <a:chExt cx="0" cy="0"/>
        </a:xfrm>
      </p:grpSpPr>
      <p:cxnSp>
        <p:nvCxnSpPr>
          <p:cNvPr id="389" name="Google Shape;389;p58"/>
          <p:cNvCxnSpPr/>
          <p:nvPr/>
        </p:nvCxnSpPr>
        <p:spPr>
          <a:xfrm rot="10800000">
            <a:off x="560525" y="279400"/>
            <a:ext cx="149400" cy="0"/>
          </a:xfrm>
          <a:prstGeom prst="straightConnector1">
            <a:avLst/>
          </a:prstGeom>
          <a:noFill/>
          <a:ln cap="flat" cmpd="sng" w="9525">
            <a:solidFill>
              <a:schemeClr val="dk1"/>
            </a:solidFill>
            <a:prstDash val="solid"/>
            <a:round/>
            <a:headEnd len="sm" w="sm" type="none"/>
            <a:tailEnd len="sm" w="sm" type="none"/>
          </a:ln>
        </p:spPr>
      </p:cxnSp>
      <p:sp>
        <p:nvSpPr>
          <p:cNvPr id="390" name="Google Shape;390;p58"/>
          <p:cNvSpPr txBox="1"/>
          <p:nvPr>
            <p:ph type="title"/>
          </p:nvPr>
        </p:nvSpPr>
        <p:spPr>
          <a:xfrm>
            <a:off x="452575" y="596800"/>
            <a:ext cx="4418100" cy="13596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SzPts val="4200"/>
              <a:buFont typeface="Inter"/>
              <a:buNone/>
              <a:defRPr/>
            </a:lvl1pPr>
            <a:lvl2pPr lvl="1" algn="l">
              <a:lnSpc>
                <a:spcPct val="80000"/>
              </a:lnSpc>
              <a:spcBef>
                <a:spcPts val="0"/>
              </a:spcBef>
              <a:spcAft>
                <a:spcPts val="0"/>
              </a:spcAft>
              <a:buSzPts val="4800"/>
              <a:buFont typeface="Inter"/>
              <a:buNone/>
              <a:defRPr b="1" sz="4800"/>
            </a:lvl2pPr>
            <a:lvl3pPr lvl="2" algn="l">
              <a:lnSpc>
                <a:spcPct val="80000"/>
              </a:lnSpc>
              <a:spcBef>
                <a:spcPts val="0"/>
              </a:spcBef>
              <a:spcAft>
                <a:spcPts val="0"/>
              </a:spcAft>
              <a:buSzPts val="4800"/>
              <a:buFont typeface="Inter"/>
              <a:buNone/>
              <a:defRPr b="1" sz="4800"/>
            </a:lvl3pPr>
            <a:lvl4pPr lvl="3" algn="l">
              <a:lnSpc>
                <a:spcPct val="80000"/>
              </a:lnSpc>
              <a:spcBef>
                <a:spcPts val="0"/>
              </a:spcBef>
              <a:spcAft>
                <a:spcPts val="0"/>
              </a:spcAft>
              <a:buSzPts val="4800"/>
              <a:buFont typeface="Inter"/>
              <a:buNone/>
              <a:defRPr b="1" sz="4800"/>
            </a:lvl4pPr>
            <a:lvl5pPr lvl="4" algn="l">
              <a:lnSpc>
                <a:spcPct val="80000"/>
              </a:lnSpc>
              <a:spcBef>
                <a:spcPts val="0"/>
              </a:spcBef>
              <a:spcAft>
                <a:spcPts val="0"/>
              </a:spcAft>
              <a:buSzPts val="4800"/>
              <a:buFont typeface="Inter"/>
              <a:buNone/>
              <a:defRPr b="1" sz="4800"/>
            </a:lvl5pPr>
            <a:lvl6pPr lvl="5" algn="l">
              <a:lnSpc>
                <a:spcPct val="80000"/>
              </a:lnSpc>
              <a:spcBef>
                <a:spcPts val="0"/>
              </a:spcBef>
              <a:spcAft>
                <a:spcPts val="0"/>
              </a:spcAft>
              <a:buSzPts val="4800"/>
              <a:buFont typeface="Inter"/>
              <a:buNone/>
              <a:defRPr b="1" sz="4800"/>
            </a:lvl6pPr>
            <a:lvl7pPr lvl="6" algn="l">
              <a:lnSpc>
                <a:spcPct val="80000"/>
              </a:lnSpc>
              <a:spcBef>
                <a:spcPts val="0"/>
              </a:spcBef>
              <a:spcAft>
                <a:spcPts val="0"/>
              </a:spcAft>
              <a:buSzPts val="4800"/>
              <a:buFont typeface="Inter"/>
              <a:buNone/>
              <a:defRPr b="1" sz="4800"/>
            </a:lvl7pPr>
            <a:lvl8pPr lvl="7" algn="l">
              <a:lnSpc>
                <a:spcPct val="80000"/>
              </a:lnSpc>
              <a:spcBef>
                <a:spcPts val="0"/>
              </a:spcBef>
              <a:spcAft>
                <a:spcPts val="0"/>
              </a:spcAft>
              <a:buSzPts val="4800"/>
              <a:buFont typeface="Inter"/>
              <a:buNone/>
              <a:defRPr b="1" sz="4800"/>
            </a:lvl8pPr>
            <a:lvl9pPr lvl="8" algn="l">
              <a:lnSpc>
                <a:spcPct val="80000"/>
              </a:lnSpc>
              <a:spcBef>
                <a:spcPts val="0"/>
              </a:spcBef>
              <a:spcAft>
                <a:spcPts val="0"/>
              </a:spcAft>
              <a:buSzPts val="4800"/>
              <a:buFont typeface="Inter"/>
              <a:buNone/>
              <a:defRPr b="1" sz="4800"/>
            </a:lvl9pPr>
          </a:lstStyle>
          <a:p/>
        </p:txBody>
      </p:sp>
      <p:sp>
        <p:nvSpPr>
          <p:cNvPr id="391" name="Google Shape;391;p58"/>
          <p:cNvSpPr txBox="1"/>
          <p:nvPr>
            <p:ph idx="1" type="subTitle"/>
          </p:nvPr>
        </p:nvSpPr>
        <p:spPr>
          <a:xfrm>
            <a:off x="467825" y="1857300"/>
            <a:ext cx="2151000" cy="77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Inter SemiBold"/>
              <a:buNone/>
              <a:defRPr sz="1600"/>
            </a:lvl1pPr>
            <a:lvl2pPr lvl="1" algn="l">
              <a:lnSpc>
                <a:spcPct val="100000"/>
              </a:lnSpc>
              <a:spcBef>
                <a:spcPts val="0"/>
              </a:spcBef>
              <a:spcAft>
                <a:spcPts val="0"/>
              </a:spcAft>
              <a:buSzPts val="1600"/>
              <a:buFont typeface="Inter SemiBold"/>
              <a:buNone/>
              <a:defRPr sz="1600"/>
            </a:lvl2pPr>
            <a:lvl3pPr lvl="2" algn="l">
              <a:lnSpc>
                <a:spcPct val="100000"/>
              </a:lnSpc>
              <a:spcBef>
                <a:spcPts val="0"/>
              </a:spcBef>
              <a:spcAft>
                <a:spcPts val="0"/>
              </a:spcAft>
              <a:buSzPts val="1600"/>
              <a:buFont typeface="Inter SemiBold"/>
              <a:buNone/>
              <a:defRPr sz="1600"/>
            </a:lvl3pPr>
            <a:lvl4pPr lvl="3" algn="l">
              <a:lnSpc>
                <a:spcPct val="100000"/>
              </a:lnSpc>
              <a:spcBef>
                <a:spcPts val="0"/>
              </a:spcBef>
              <a:spcAft>
                <a:spcPts val="0"/>
              </a:spcAft>
              <a:buSzPts val="1600"/>
              <a:buFont typeface="Inter SemiBold"/>
              <a:buNone/>
              <a:defRPr sz="1600"/>
            </a:lvl4pPr>
            <a:lvl5pPr lvl="4" algn="l">
              <a:lnSpc>
                <a:spcPct val="100000"/>
              </a:lnSpc>
              <a:spcBef>
                <a:spcPts val="0"/>
              </a:spcBef>
              <a:spcAft>
                <a:spcPts val="0"/>
              </a:spcAft>
              <a:buSzPts val="1600"/>
              <a:buFont typeface="Inter SemiBold"/>
              <a:buNone/>
              <a:defRPr sz="1600"/>
            </a:lvl5pPr>
            <a:lvl6pPr lvl="5" algn="l">
              <a:lnSpc>
                <a:spcPct val="100000"/>
              </a:lnSpc>
              <a:spcBef>
                <a:spcPts val="0"/>
              </a:spcBef>
              <a:spcAft>
                <a:spcPts val="0"/>
              </a:spcAft>
              <a:buSzPts val="1600"/>
              <a:buFont typeface="Inter SemiBold"/>
              <a:buNone/>
              <a:defRPr sz="1600"/>
            </a:lvl6pPr>
            <a:lvl7pPr lvl="6" algn="l">
              <a:lnSpc>
                <a:spcPct val="100000"/>
              </a:lnSpc>
              <a:spcBef>
                <a:spcPts val="0"/>
              </a:spcBef>
              <a:spcAft>
                <a:spcPts val="0"/>
              </a:spcAft>
              <a:buSzPts val="1600"/>
              <a:buFont typeface="Inter SemiBold"/>
              <a:buNone/>
              <a:defRPr sz="1600"/>
            </a:lvl7pPr>
            <a:lvl8pPr lvl="7" algn="l">
              <a:lnSpc>
                <a:spcPct val="100000"/>
              </a:lnSpc>
              <a:spcBef>
                <a:spcPts val="0"/>
              </a:spcBef>
              <a:spcAft>
                <a:spcPts val="0"/>
              </a:spcAft>
              <a:buSzPts val="1600"/>
              <a:buFont typeface="Inter SemiBold"/>
              <a:buNone/>
              <a:defRPr sz="1600"/>
            </a:lvl8pPr>
            <a:lvl9pPr lvl="8" algn="l">
              <a:lnSpc>
                <a:spcPct val="100000"/>
              </a:lnSpc>
              <a:spcBef>
                <a:spcPts val="0"/>
              </a:spcBef>
              <a:spcAft>
                <a:spcPts val="0"/>
              </a:spcAft>
              <a:buSzPts val="1600"/>
              <a:buFont typeface="Inter SemiBold"/>
              <a:buNone/>
              <a:defRPr sz="1600"/>
            </a:lvl9pPr>
          </a:lstStyle>
          <a:p/>
        </p:txBody>
      </p:sp>
      <p:sp>
        <p:nvSpPr>
          <p:cNvPr id="392" name="Google Shape;392;p58"/>
          <p:cNvSpPr txBox="1"/>
          <p:nvPr>
            <p:ph idx="2" type="body"/>
          </p:nvPr>
        </p:nvSpPr>
        <p:spPr>
          <a:xfrm>
            <a:off x="391625" y="2271825"/>
            <a:ext cx="2151000" cy="945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Font typeface="Inter"/>
              <a:buChar char="●"/>
              <a:defRPr/>
            </a:lvl1pPr>
            <a:lvl2pPr indent="-304800" lvl="1" marL="914400" algn="l">
              <a:lnSpc>
                <a:spcPct val="115000"/>
              </a:lnSpc>
              <a:spcBef>
                <a:spcPts val="0"/>
              </a:spcBef>
              <a:spcAft>
                <a:spcPts val="0"/>
              </a:spcAft>
              <a:buSzPts val="1200"/>
              <a:buFont typeface="Inter"/>
              <a:buChar char="○"/>
              <a:defRPr/>
            </a:lvl2pPr>
            <a:lvl3pPr indent="-304800" lvl="2" marL="1371600" algn="l">
              <a:lnSpc>
                <a:spcPct val="115000"/>
              </a:lnSpc>
              <a:spcBef>
                <a:spcPts val="0"/>
              </a:spcBef>
              <a:spcAft>
                <a:spcPts val="0"/>
              </a:spcAft>
              <a:buSzPts val="1200"/>
              <a:buFont typeface="Inter"/>
              <a:buChar char="■"/>
              <a:defRPr/>
            </a:lvl3pPr>
            <a:lvl4pPr indent="-304800" lvl="3" marL="1828800" algn="l">
              <a:lnSpc>
                <a:spcPct val="115000"/>
              </a:lnSpc>
              <a:spcBef>
                <a:spcPts val="0"/>
              </a:spcBef>
              <a:spcAft>
                <a:spcPts val="0"/>
              </a:spcAft>
              <a:buSzPts val="1200"/>
              <a:buFont typeface="Inter"/>
              <a:buChar char="●"/>
              <a:defRPr/>
            </a:lvl4pPr>
            <a:lvl5pPr indent="-304800" lvl="4" marL="2286000" algn="l">
              <a:lnSpc>
                <a:spcPct val="115000"/>
              </a:lnSpc>
              <a:spcBef>
                <a:spcPts val="0"/>
              </a:spcBef>
              <a:spcAft>
                <a:spcPts val="0"/>
              </a:spcAft>
              <a:buSzPts val="1200"/>
              <a:buFont typeface="Inter"/>
              <a:buChar char="○"/>
              <a:defRPr/>
            </a:lvl5pPr>
            <a:lvl6pPr indent="-304800" lvl="5" marL="2743200" algn="l">
              <a:lnSpc>
                <a:spcPct val="115000"/>
              </a:lnSpc>
              <a:spcBef>
                <a:spcPts val="0"/>
              </a:spcBef>
              <a:spcAft>
                <a:spcPts val="0"/>
              </a:spcAft>
              <a:buSzPts val="1200"/>
              <a:buFont typeface="Inter"/>
              <a:buChar char="■"/>
              <a:defRPr/>
            </a:lvl6pPr>
            <a:lvl7pPr indent="-304800" lvl="6" marL="3200400" algn="l">
              <a:lnSpc>
                <a:spcPct val="115000"/>
              </a:lnSpc>
              <a:spcBef>
                <a:spcPts val="0"/>
              </a:spcBef>
              <a:spcAft>
                <a:spcPts val="0"/>
              </a:spcAft>
              <a:buSzPts val="1200"/>
              <a:buFont typeface="Inter"/>
              <a:buChar char="●"/>
              <a:defRPr/>
            </a:lvl7pPr>
            <a:lvl8pPr indent="-304800" lvl="7" marL="3657600" algn="l">
              <a:lnSpc>
                <a:spcPct val="115000"/>
              </a:lnSpc>
              <a:spcBef>
                <a:spcPts val="0"/>
              </a:spcBef>
              <a:spcAft>
                <a:spcPts val="0"/>
              </a:spcAft>
              <a:buSzPts val="1200"/>
              <a:buFont typeface="Inter"/>
              <a:buChar char="○"/>
              <a:defRPr/>
            </a:lvl8pPr>
            <a:lvl9pPr indent="-304800" lvl="8" marL="4114800" algn="l">
              <a:lnSpc>
                <a:spcPct val="115000"/>
              </a:lnSpc>
              <a:spcBef>
                <a:spcPts val="0"/>
              </a:spcBef>
              <a:spcAft>
                <a:spcPts val="0"/>
              </a:spcAft>
              <a:buSzPts val="1200"/>
              <a:buFont typeface="Inter"/>
              <a:buChar char="■"/>
              <a:defRPr/>
            </a:lvl9pPr>
          </a:lstStyle>
          <a:p/>
        </p:txBody>
      </p:sp>
      <p:sp>
        <p:nvSpPr>
          <p:cNvPr id="393" name="Google Shape;393;p58"/>
          <p:cNvSpPr txBox="1"/>
          <p:nvPr>
            <p:ph idx="3" type="subTitle"/>
          </p:nvPr>
        </p:nvSpPr>
        <p:spPr>
          <a:xfrm>
            <a:off x="3052450" y="1857300"/>
            <a:ext cx="2151000" cy="77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Inter SemiBold"/>
              <a:buNone/>
              <a:defRPr sz="1600"/>
            </a:lvl1pPr>
            <a:lvl2pPr lvl="1" algn="l">
              <a:lnSpc>
                <a:spcPct val="100000"/>
              </a:lnSpc>
              <a:spcBef>
                <a:spcPts val="0"/>
              </a:spcBef>
              <a:spcAft>
                <a:spcPts val="0"/>
              </a:spcAft>
              <a:buSzPts val="1600"/>
              <a:buFont typeface="Inter SemiBold"/>
              <a:buNone/>
              <a:defRPr sz="1600"/>
            </a:lvl2pPr>
            <a:lvl3pPr lvl="2" algn="l">
              <a:lnSpc>
                <a:spcPct val="100000"/>
              </a:lnSpc>
              <a:spcBef>
                <a:spcPts val="0"/>
              </a:spcBef>
              <a:spcAft>
                <a:spcPts val="0"/>
              </a:spcAft>
              <a:buSzPts val="1600"/>
              <a:buFont typeface="Inter SemiBold"/>
              <a:buNone/>
              <a:defRPr sz="1600"/>
            </a:lvl3pPr>
            <a:lvl4pPr lvl="3" algn="l">
              <a:lnSpc>
                <a:spcPct val="100000"/>
              </a:lnSpc>
              <a:spcBef>
                <a:spcPts val="0"/>
              </a:spcBef>
              <a:spcAft>
                <a:spcPts val="0"/>
              </a:spcAft>
              <a:buSzPts val="1600"/>
              <a:buFont typeface="Inter SemiBold"/>
              <a:buNone/>
              <a:defRPr sz="1600"/>
            </a:lvl4pPr>
            <a:lvl5pPr lvl="4" algn="l">
              <a:lnSpc>
                <a:spcPct val="100000"/>
              </a:lnSpc>
              <a:spcBef>
                <a:spcPts val="0"/>
              </a:spcBef>
              <a:spcAft>
                <a:spcPts val="0"/>
              </a:spcAft>
              <a:buSzPts val="1600"/>
              <a:buFont typeface="Inter SemiBold"/>
              <a:buNone/>
              <a:defRPr sz="1600"/>
            </a:lvl5pPr>
            <a:lvl6pPr lvl="5" algn="l">
              <a:lnSpc>
                <a:spcPct val="100000"/>
              </a:lnSpc>
              <a:spcBef>
                <a:spcPts val="0"/>
              </a:spcBef>
              <a:spcAft>
                <a:spcPts val="0"/>
              </a:spcAft>
              <a:buSzPts val="1600"/>
              <a:buFont typeface="Inter SemiBold"/>
              <a:buNone/>
              <a:defRPr sz="1600"/>
            </a:lvl6pPr>
            <a:lvl7pPr lvl="6" algn="l">
              <a:lnSpc>
                <a:spcPct val="100000"/>
              </a:lnSpc>
              <a:spcBef>
                <a:spcPts val="0"/>
              </a:spcBef>
              <a:spcAft>
                <a:spcPts val="0"/>
              </a:spcAft>
              <a:buSzPts val="1600"/>
              <a:buFont typeface="Inter SemiBold"/>
              <a:buNone/>
              <a:defRPr sz="1600"/>
            </a:lvl7pPr>
            <a:lvl8pPr lvl="7" algn="l">
              <a:lnSpc>
                <a:spcPct val="100000"/>
              </a:lnSpc>
              <a:spcBef>
                <a:spcPts val="0"/>
              </a:spcBef>
              <a:spcAft>
                <a:spcPts val="0"/>
              </a:spcAft>
              <a:buSzPts val="1600"/>
              <a:buFont typeface="Inter SemiBold"/>
              <a:buNone/>
              <a:defRPr sz="1600"/>
            </a:lvl8pPr>
            <a:lvl9pPr lvl="8" algn="l">
              <a:lnSpc>
                <a:spcPct val="100000"/>
              </a:lnSpc>
              <a:spcBef>
                <a:spcPts val="0"/>
              </a:spcBef>
              <a:spcAft>
                <a:spcPts val="0"/>
              </a:spcAft>
              <a:buSzPts val="1600"/>
              <a:buFont typeface="Inter SemiBold"/>
              <a:buNone/>
              <a:defRPr sz="1600"/>
            </a:lvl9pPr>
          </a:lstStyle>
          <a:p/>
        </p:txBody>
      </p:sp>
      <p:sp>
        <p:nvSpPr>
          <p:cNvPr id="394" name="Google Shape;394;p58"/>
          <p:cNvSpPr txBox="1"/>
          <p:nvPr>
            <p:ph idx="4" type="body"/>
          </p:nvPr>
        </p:nvSpPr>
        <p:spPr>
          <a:xfrm>
            <a:off x="2976250" y="2271825"/>
            <a:ext cx="2151000" cy="945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Font typeface="Inter"/>
              <a:buChar char="●"/>
              <a:defRPr/>
            </a:lvl1pPr>
            <a:lvl2pPr indent="-304800" lvl="1" marL="914400" algn="l">
              <a:lnSpc>
                <a:spcPct val="115000"/>
              </a:lnSpc>
              <a:spcBef>
                <a:spcPts val="0"/>
              </a:spcBef>
              <a:spcAft>
                <a:spcPts val="0"/>
              </a:spcAft>
              <a:buSzPts val="1200"/>
              <a:buFont typeface="Inter"/>
              <a:buChar char="○"/>
              <a:defRPr/>
            </a:lvl2pPr>
            <a:lvl3pPr indent="-304800" lvl="2" marL="1371600" algn="l">
              <a:lnSpc>
                <a:spcPct val="115000"/>
              </a:lnSpc>
              <a:spcBef>
                <a:spcPts val="0"/>
              </a:spcBef>
              <a:spcAft>
                <a:spcPts val="0"/>
              </a:spcAft>
              <a:buSzPts val="1200"/>
              <a:buFont typeface="Inter"/>
              <a:buChar char="■"/>
              <a:defRPr/>
            </a:lvl3pPr>
            <a:lvl4pPr indent="-304800" lvl="3" marL="1828800" algn="l">
              <a:lnSpc>
                <a:spcPct val="115000"/>
              </a:lnSpc>
              <a:spcBef>
                <a:spcPts val="0"/>
              </a:spcBef>
              <a:spcAft>
                <a:spcPts val="0"/>
              </a:spcAft>
              <a:buSzPts val="1200"/>
              <a:buFont typeface="Inter"/>
              <a:buChar char="●"/>
              <a:defRPr/>
            </a:lvl4pPr>
            <a:lvl5pPr indent="-304800" lvl="4" marL="2286000" algn="l">
              <a:lnSpc>
                <a:spcPct val="115000"/>
              </a:lnSpc>
              <a:spcBef>
                <a:spcPts val="0"/>
              </a:spcBef>
              <a:spcAft>
                <a:spcPts val="0"/>
              </a:spcAft>
              <a:buSzPts val="1200"/>
              <a:buFont typeface="Inter"/>
              <a:buChar char="○"/>
              <a:defRPr/>
            </a:lvl5pPr>
            <a:lvl6pPr indent="-304800" lvl="5" marL="2743200" algn="l">
              <a:lnSpc>
                <a:spcPct val="115000"/>
              </a:lnSpc>
              <a:spcBef>
                <a:spcPts val="0"/>
              </a:spcBef>
              <a:spcAft>
                <a:spcPts val="0"/>
              </a:spcAft>
              <a:buSzPts val="1200"/>
              <a:buFont typeface="Inter"/>
              <a:buChar char="■"/>
              <a:defRPr/>
            </a:lvl6pPr>
            <a:lvl7pPr indent="-304800" lvl="6" marL="3200400" algn="l">
              <a:lnSpc>
                <a:spcPct val="115000"/>
              </a:lnSpc>
              <a:spcBef>
                <a:spcPts val="0"/>
              </a:spcBef>
              <a:spcAft>
                <a:spcPts val="0"/>
              </a:spcAft>
              <a:buSzPts val="1200"/>
              <a:buFont typeface="Inter"/>
              <a:buChar char="●"/>
              <a:defRPr/>
            </a:lvl7pPr>
            <a:lvl8pPr indent="-304800" lvl="7" marL="3657600" algn="l">
              <a:lnSpc>
                <a:spcPct val="115000"/>
              </a:lnSpc>
              <a:spcBef>
                <a:spcPts val="0"/>
              </a:spcBef>
              <a:spcAft>
                <a:spcPts val="0"/>
              </a:spcAft>
              <a:buSzPts val="1200"/>
              <a:buFont typeface="Inter"/>
              <a:buChar char="○"/>
              <a:defRPr/>
            </a:lvl8pPr>
            <a:lvl9pPr indent="-304800" lvl="8" marL="4114800" algn="l">
              <a:lnSpc>
                <a:spcPct val="115000"/>
              </a:lnSpc>
              <a:spcBef>
                <a:spcPts val="0"/>
              </a:spcBef>
              <a:spcAft>
                <a:spcPts val="0"/>
              </a:spcAft>
              <a:buSzPts val="1200"/>
              <a:buFont typeface="Inter"/>
              <a:buChar char="■"/>
              <a:defRPr/>
            </a:lvl9pPr>
          </a:lstStyle>
          <a:p/>
        </p:txBody>
      </p:sp>
      <p:sp>
        <p:nvSpPr>
          <p:cNvPr id="395" name="Google Shape;395;p58"/>
          <p:cNvSpPr txBox="1"/>
          <p:nvPr>
            <p:ph idx="5" type="subTitle"/>
          </p:nvPr>
        </p:nvSpPr>
        <p:spPr>
          <a:xfrm>
            <a:off x="5637075" y="1857300"/>
            <a:ext cx="2151000" cy="77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Inter SemiBold"/>
              <a:buNone/>
              <a:defRPr sz="1600"/>
            </a:lvl1pPr>
            <a:lvl2pPr lvl="1" algn="l">
              <a:lnSpc>
                <a:spcPct val="100000"/>
              </a:lnSpc>
              <a:spcBef>
                <a:spcPts val="0"/>
              </a:spcBef>
              <a:spcAft>
                <a:spcPts val="0"/>
              </a:spcAft>
              <a:buSzPts val="1600"/>
              <a:buFont typeface="Inter SemiBold"/>
              <a:buNone/>
              <a:defRPr sz="1600"/>
            </a:lvl2pPr>
            <a:lvl3pPr lvl="2" algn="l">
              <a:lnSpc>
                <a:spcPct val="100000"/>
              </a:lnSpc>
              <a:spcBef>
                <a:spcPts val="0"/>
              </a:spcBef>
              <a:spcAft>
                <a:spcPts val="0"/>
              </a:spcAft>
              <a:buSzPts val="1600"/>
              <a:buFont typeface="Inter SemiBold"/>
              <a:buNone/>
              <a:defRPr sz="1600"/>
            </a:lvl3pPr>
            <a:lvl4pPr lvl="3" algn="l">
              <a:lnSpc>
                <a:spcPct val="100000"/>
              </a:lnSpc>
              <a:spcBef>
                <a:spcPts val="0"/>
              </a:spcBef>
              <a:spcAft>
                <a:spcPts val="0"/>
              </a:spcAft>
              <a:buSzPts val="1600"/>
              <a:buFont typeface="Inter SemiBold"/>
              <a:buNone/>
              <a:defRPr sz="1600"/>
            </a:lvl4pPr>
            <a:lvl5pPr lvl="4" algn="l">
              <a:lnSpc>
                <a:spcPct val="100000"/>
              </a:lnSpc>
              <a:spcBef>
                <a:spcPts val="0"/>
              </a:spcBef>
              <a:spcAft>
                <a:spcPts val="0"/>
              </a:spcAft>
              <a:buSzPts val="1600"/>
              <a:buFont typeface="Inter SemiBold"/>
              <a:buNone/>
              <a:defRPr sz="1600"/>
            </a:lvl5pPr>
            <a:lvl6pPr lvl="5" algn="l">
              <a:lnSpc>
                <a:spcPct val="100000"/>
              </a:lnSpc>
              <a:spcBef>
                <a:spcPts val="0"/>
              </a:spcBef>
              <a:spcAft>
                <a:spcPts val="0"/>
              </a:spcAft>
              <a:buSzPts val="1600"/>
              <a:buFont typeface="Inter SemiBold"/>
              <a:buNone/>
              <a:defRPr sz="1600"/>
            </a:lvl6pPr>
            <a:lvl7pPr lvl="6" algn="l">
              <a:lnSpc>
                <a:spcPct val="100000"/>
              </a:lnSpc>
              <a:spcBef>
                <a:spcPts val="0"/>
              </a:spcBef>
              <a:spcAft>
                <a:spcPts val="0"/>
              </a:spcAft>
              <a:buSzPts val="1600"/>
              <a:buFont typeface="Inter SemiBold"/>
              <a:buNone/>
              <a:defRPr sz="1600"/>
            </a:lvl7pPr>
            <a:lvl8pPr lvl="7" algn="l">
              <a:lnSpc>
                <a:spcPct val="100000"/>
              </a:lnSpc>
              <a:spcBef>
                <a:spcPts val="0"/>
              </a:spcBef>
              <a:spcAft>
                <a:spcPts val="0"/>
              </a:spcAft>
              <a:buSzPts val="1600"/>
              <a:buFont typeface="Inter SemiBold"/>
              <a:buNone/>
              <a:defRPr sz="1600"/>
            </a:lvl8pPr>
            <a:lvl9pPr lvl="8" algn="l">
              <a:lnSpc>
                <a:spcPct val="100000"/>
              </a:lnSpc>
              <a:spcBef>
                <a:spcPts val="0"/>
              </a:spcBef>
              <a:spcAft>
                <a:spcPts val="0"/>
              </a:spcAft>
              <a:buSzPts val="1600"/>
              <a:buFont typeface="Inter SemiBold"/>
              <a:buNone/>
              <a:defRPr sz="1600"/>
            </a:lvl9pPr>
          </a:lstStyle>
          <a:p/>
        </p:txBody>
      </p:sp>
      <p:sp>
        <p:nvSpPr>
          <p:cNvPr id="396" name="Google Shape;396;p58"/>
          <p:cNvSpPr txBox="1"/>
          <p:nvPr>
            <p:ph idx="6" type="body"/>
          </p:nvPr>
        </p:nvSpPr>
        <p:spPr>
          <a:xfrm>
            <a:off x="5560875" y="2271825"/>
            <a:ext cx="2151000" cy="945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Font typeface="Inter"/>
              <a:buChar char="●"/>
              <a:defRPr/>
            </a:lvl1pPr>
            <a:lvl2pPr indent="-304800" lvl="1" marL="914400" algn="l">
              <a:lnSpc>
                <a:spcPct val="115000"/>
              </a:lnSpc>
              <a:spcBef>
                <a:spcPts val="0"/>
              </a:spcBef>
              <a:spcAft>
                <a:spcPts val="0"/>
              </a:spcAft>
              <a:buSzPts val="1200"/>
              <a:buFont typeface="Inter"/>
              <a:buChar char="○"/>
              <a:defRPr/>
            </a:lvl2pPr>
            <a:lvl3pPr indent="-304800" lvl="2" marL="1371600" algn="l">
              <a:lnSpc>
                <a:spcPct val="115000"/>
              </a:lnSpc>
              <a:spcBef>
                <a:spcPts val="0"/>
              </a:spcBef>
              <a:spcAft>
                <a:spcPts val="0"/>
              </a:spcAft>
              <a:buSzPts val="1200"/>
              <a:buFont typeface="Inter"/>
              <a:buChar char="■"/>
              <a:defRPr/>
            </a:lvl3pPr>
            <a:lvl4pPr indent="-304800" lvl="3" marL="1828800" algn="l">
              <a:lnSpc>
                <a:spcPct val="115000"/>
              </a:lnSpc>
              <a:spcBef>
                <a:spcPts val="0"/>
              </a:spcBef>
              <a:spcAft>
                <a:spcPts val="0"/>
              </a:spcAft>
              <a:buSzPts val="1200"/>
              <a:buFont typeface="Inter"/>
              <a:buChar char="●"/>
              <a:defRPr/>
            </a:lvl4pPr>
            <a:lvl5pPr indent="-304800" lvl="4" marL="2286000" algn="l">
              <a:lnSpc>
                <a:spcPct val="115000"/>
              </a:lnSpc>
              <a:spcBef>
                <a:spcPts val="0"/>
              </a:spcBef>
              <a:spcAft>
                <a:spcPts val="0"/>
              </a:spcAft>
              <a:buSzPts val="1200"/>
              <a:buFont typeface="Inter"/>
              <a:buChar char="○"/>
              <a:defRPr/>
            </a:lvl5pPr>
            <a:lvl6pPr indent="-304800" lvl="5" marL="2743200" algn="l">
              <a:lnSpc>
                <a:spcPct val="115000"/>
              </a:lnSpc>
              <a:spcBef>
                <a:spcPts val="0"/>
              </a:spcBef>
              <a:spcAft>
                <a:spcPts val="0"/>
              </a:spcAft>
              <a:buSzPts val="1200"/>
              <a:buFont typeface="Inter"/>
              <a:buChar char="■"/>
              <a:defRPr/>
            </a:lvl6pPr>
            <a:lvl7pPr indent="-304800" lvl="6" marL="3200400" algn="l">
              <a:lnSpc>
                <a:spcPct val="115000"/>
              </a:lnSpc>
              <a:spcBef>
                <a:spcPts val="0"/>
              </a:spcBef>
              <a:spcAft>
                <a:spcPts val="0"/>
              </a:spcAft>
              <a:buSzPts val="1200"/>
              <a:buFont typeface="Inter"/>
              <a:buChar char="●"/>
              <a:defRPr/>
            </a:lvl7pPr>
            <a:lvl8pPr indent="-304800" lvl="7" marL="3657600" algn="l">
              <a:lnSpc>
                <a:spcPct val="115000"/>
              </a:lnSpc>
              <a:spcBef>
                <a:spcPts val="0"/>
              </a:spcBef>
              <a:spcAft>
                <a:spcPts val="0"/>
              </a:spcAft>
              <a:buSzPts val="1200"/>
              <a:buFont typeface="Inter"/>
              <a:buChar char="○"/>
              <a:defRPr/>
            </a:lvl8pPr>
            <a:lvl9pPr indent="-304800" lvl="8" marL="4114800" algn="l">
              <a:lnSpc>
                <a:spcPct val="115000"/>
              </a:lnSpc>
              <a:spcBef>
                <a:spcPts val="0"/>
              </a:spcBef>
              <a:spcAft>
                <a:spcPts val="0"/>
              </a:spcAft>
              <a:buSzPts val="1200"/>
              <a:buFont typeface="Inter"/>
              <a:buChar char="■"/>
              <a:defRPr/>
            </a:lvl9pPr>
          </a:lstStyle>
          <a:p/>
        </p:txBody>
      </p:sp>
      <p:sp>
        <p:nvSpPr>
          <p:cNvPr id="397" name="Google Shape;397;p58"/>
          <p:cNvSpPr txBox="1"/>
          <p:nvPr>
            <p:ph idx="7" type="subTitle"/>
          </p:nvPr>
        </p:nvSpPr>
        <p:spPr>
          <a:xfrm>
            <a:off x="467825" y="3075100"/>
            <a:ext cx="2151000" cy="77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Inter SemiBold"/>
              <a:buNone/>
              <a:defRPr sz="1600"/>
            </a:lvl1pPr>
            <a:lvl2pPr lvl="1" algn="l">
              <a:lnSpc>
                <a:spcPct val="100000"/>
              </a:lnSpc>
              <a:spcBef>
                <a:spcPts val="0"/>
              </a:spcBef>
              <a:spcAft>
                <a:spcPts val="0"/>
              </a:spcAft>
              <a:buSzPts val="1600"/>
              <a:buFont typeface="Inter SemiBold"/>
              <a:buNone/>
              <a:defRPr sz="1600"/>
            </a:lvl2pPr>
            <a:lvl3pPr lvl="2" algn="l">
              <a:lnSpc>
                <a:spcPct val="100000"/>
              </a:lnSpc>
              <a:spcBef>
                <a:spcPts val="0"/>
              </a:spcBef>
              <a:spcAft>
                <a:spcPts val="0"/>
              </a:spcAft>
              <a:buSzPts val="1600"/>
              <a:buFont typeface="Inter SemiBold"/>
              <a:buNone/>
              <a:defRPr sz="1600"/>
            </a:lvl3pPr>
            <a:lvl4pPr lvl="3" algn="l">
              <a:lnSpc>
                <a:spcPct val="100000"/>
              </a:lnSpc>
              <a:spcBef>
                <a:spcPts val="0"/>
              </a:spcBef>
              <a:spcAft>
                <a:spcPts val="0"/>
              </a:spcAft>
              <a:buSzPts val="1600"/>
              <a:buFont typeface="Inter SemiBold"/>
              <a:buNone/>
              <a:defRPr sz="1600"/>
            </a:lvl4pPr>
            <a:lvl5pPr lvl="4" algn="l">
              <a:lnSpc>
                <a:spcPct val="100000"/>
              </a:lnSpc>
              <a:spcBef>
                <a:spcPts val="0"/>
              </a:spcBef>
              <a:spcAft>
                <a:spcPts val="0"/>
              </a:spcAft>
              <a:buSzPts val="1600"/>
              <a:buFont typeface="Inter SemiBold"/>
              <a:buNone/>
              <a:defRPr sz="1600"/>
            </a:lvl5pPr>
            <a:lvl6pPr lvl="5" algn="l">
              <a:lnSpc>
                <a:spcPct val="100000"/>
              </a:lnSpc>
              <a:spcBef>
                <a:spcPts val="0"/>
              </a:spcBef>
              <a:spcAft>
                <a:spcPts val="0"/>
              </a:spcAft>
              <a:buSzPts val="1600"/>
              <a:buFont typeface="Inter SemiBold"/>
              <a:buNone/>
              <a:defRPr sz="1600"/>
            </a:lvl6pPr>
            <a:lvl7pPr lvl="6" algn="l">
              <a:lnSpc>
                <a:spcPct val="100000"/>
              </a:lnSpc>
              <a:spcBef>
                <a:spcPts val="0"/>
              </a:spcBef>
              <a:spcAft>
                <a:spcPts val="0"/>
              </a:spcAft>
              <a:buSzPts val="1600"/>
              <a:buFont typeface="Inter SemiBold"/>
              <a:buNone/>
              <a:defRPr sz="1600"/>
            </a:lvl7pPr>
            <a:lvl8pPr lvl="7" algn="l">
              <a:lnSpc>
                <a:spcPct val="100000"/>
              </a:lnSpc>
              <a:spcBef>
                <a:spcPts val="0"/>
              </a:spcBef>
              <a:spcAft>
                <a:spcPts val="0"/>
              </a:spcAft>
              <a:buSzPts val="1600"/>
              <a:buFont typeface="Inter SemiBold"/>
              <a:buNone/>
              <a:defRPr sz="1600"/>
            </a:lvl8pPr>
            <a:lvl9pPr lvl="8" algn="l">
              <a:lnSpc>
                <a:spcPct val="100000"/>
              </a:lnSpc>
              <a:spcBef>
                <a:spcPts val="0"/>
              </a:spcBef>
              <a:spcAft>
                <a:spcPts val="0"/>
              </a:spcAft>
              <a:buSzPts val="1600"/>
              <a:buFont typeface="Inter SemiBold"/>
              <a:buNone/>
              <a:defRPr sz="1600"/>
            </a:lvl9pPr>
          </a:lstStyle>
          <a:p/>
        </p:txBody>
      </p:sp>
      <p:sp>
        <p:nvSpPr>
          <p:cNvPr id="398" name="Google Shape;398;p58"/>
          <p:cNvSpPr txBox="1"/>
          <p:nvPr>
            <p:ph idx="8" type="body"/>
          </p:nvPr>
        </p:nvSpPr>
        <p:spPr>
          <a:xfrm>
            <a:off x="391625" y="3489625"/>
            <a:ext cx="2151000" cy="945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Font typeface="Inter"/>
              <a:buChar char="●"/>
              <a:defRPr/>
            </a:lvl1pPr>
            <a:lvl2pPr indent="-304800" lvl="1" marL="914400" algn="l">
              <a:lnSpc>
                <a:spcPct val="115000"/>
              </a:lnSpc>
              <a:spcBef>
                <a:spcPts val="0"/>
              </a:spcBef>
              <a:spcAft>
                <a:spcPts val="0"/>
              </a:spcAft>
              <a:buSzPts val="1200"/>
              <a:buFont typeface="Inter"/>
              <a:buChar char="○"/>
              <a:defRPr/>
            </a:lvl2pPr>
            <a:lvl3pPr indent="-304800" lvl="2" marL="1371600" algn="l">
              <a:lnSpc>
                <a:spcPct val="115000"/>
              </a:lnSpc>
              <a:spcBef>
                <a:spcPts val="0"/>
              </a:spcBef>
              <a:spcAft>
                <a:spcPts val="0"/>
              </a:spcAft>
              <a:buSzPts val="1200"/>
              <a:buFont typeface="Inter"/>
              <a:buChar char="■"/>
              <a:defRPr/>
            </a:lvl3pPr>
            <a:lvl4pPr indent="-304800" lvl="3" marL="1828800" algn="l">
              <a:lnSpc>
                <a:spcPct val="115000"/>
              </a:lnSpc>
              <a:spcBef>
                <a:spcPts val="0"/>
              </a:spcBef>
              <a:spcAft>
                <a:spcPts val="0"/>
              </a:spcAft>
              <a:buSzPts val="1200"/>
              <a:buFont typeface="Inter"/>
              <a:buChar char="●"/>
              <a:defRPr/>
            </a:lvl4pPr>
            <a:lvl5pPr indent="-304800" lvl="4" marL="2286000" algn="l">
              <a:lnSpc>
                <a:spcPct val="115000"/>
              </a:lnSpc>
              <a:spcBef>
                <a:spcPts val="0"/>
              </a:spcBef>
              <a:spcAft>
                <a:spcPts val="0"/>
              </a:spcAft>
              <a:buSzPts val="1200"/>
              <a:buFont typeface="Inter"/>
              <a:buChar char="○"/>
              <a:defRPr/>
            </a:lvl5pPr>
            <a:lvl6pPr indent="-304800" lvl="5" marL="2743200" algn="l">
              <a:lnSpc>
                <a:spcPct val="115000"/>
              </a:lnSpc>
              <a:spcBef>
                <a:spcPts val="0"/>
              </a:spcBef>
              <a:spcAft>
                <a:spcPts val="0"/>
              </a:spcAft>
              <a:buSzPts val="1200"/>
              <a:buFont typeface="Inter"/>
              <a:buChar char="■"/>
              <a:defRPr/>
            </a:lvl6pPr>
            <a:lvl7pPr indent="-304800" lvl="6" marL="3200400" algn="l">
              <a:lnSpc>
                <a:spcPct val="115000"/>
              </a:lnSpc>
              <a:spcBef>
                <a:spcPts val="0"/>
              </a:spcBef>
              <a:spcAft>
                <a:spcPts val="0"/>
              </a:spcAft>
              <a:buSzPts val="1200"/>
              <a:buFont typeface="Inter"/>
              <a:buChar char="●"/>
              <a:defRPr/>
            </a:lvl7pPr>
            <a:lvl8pPr indent="-304800" lvl="7" marL="3657600" algn="l">
              <a:lnSpc>
                <a:spcPct val="115000"/>
              </a:lnSpc>
              <a:spcBef>
                <a:spcPts val="0"/>
              </a:spcBef>
              <a:spcAft>
                <a:spcPts val="0"/>
              </a:spcAft>
              <a:buSzPts val="1200"/>
              <a:buFont typeface="Inter"/>
              <a:buChar char="○"/>
              <a:defRPr/>
            </a:lvl8pPr>
            <a:lvl9pPr indent="-304800" lvl="8" marL="4114800" algn="l">
              <a:lnSpc>
                <a:spcPct val="115000"/>
              </a:lnSpc>
              <a:spcBef>
                <a:spcPts val="0"/>
              </a:spcBef>
              <a:spcAft>
                <a:spcPts val="0"/>
              </a:spcAft>
              <a:buSzPts val="1200"/>
              <a:buFont typeface="Inter"/>
              <a:buChar char="■"/>
              <a:defRPr/>
            </a:lvl9pPr>
          </a:lstStyle>
          <a:p/>
        </p:txBody>
      </p:sp>
      <p:sp>
        <p:nvSpPr>
          <p:cNvPr id="399" name="Google Shape;399;p58"/>
          <p:cNvSpPr txBox="1"/>
          <p:nvPr>
            <p:ph idx="9" type="subTitle"/>
          </p:nvPr>
        </p:nvSpPr>
        <p:spPr>
          <a:xfrm>
            <a:off x="3052450" y="3075100"/>
            <a:ext cx="2151000" cy="77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Inter SemiBold"/>
              <a:buNone/>
              <a:defRPr sz="1600"/>
            </a:lvl1pPr>
            <a:lvl2pPr lvl="1" algn="l">
              <a:lnSpc>
                <a:spcPct val="100000"/>
              </a:lnSpc>
              <a:spcBef>
                <a:spcPts val="0"/>
              </a:spcBef>
              <a:spcAft>
                <a:spcPts val="0"/>
              </a:spcAft>
              <a:buSzPts val="1600"/>
              <a:buFont typeface="Inter SemiBold"/>
              <a:buNone/>
              <a:defRPr sz="1600"/>
            </a:lvl2pPr>
            <a:lvl3pPr lvl="2" algn="l">
              <a:lnSpc>
                <a:spcPct val="100000"/>
              </a:lnSpc>
              <a:spcBef>
                <a:spcPts val="0"/>
              </a:spcBef>
              <a:spcAft>
                <a:spcPts val="0"/>
              </a:spcAft>
              <a:buSzPts val="1600"/>
              <a:buFont typeface="Inter SemiBold"/>
              <a:buNone/>
              <a:defRPr sz="1600"/>
            </a:lvl3pPr>
            <a:lvl4pPr lvl="3" algn="l">
              <a:lnSpc>
                <a:spcPct val="100000"/>
              </a:lnSpc>
              <a:spcBef>
                <a:spcPts val="0"/>
              </a:spcBef>
              <a:spcAft>
                <a:spcPts val="0"/>
              </a:spcAft>
              <a:buSzPts val="1600"/>
              <a:buFont typeface="Inter SemiBold"/>
              <a:buNone/>
              <a:defRPr sz="1600"/>
            </a:lvl4pPr>
            <a:lvl5pPr lvl="4" algn="l">
              <a:lnSpc>
                <a:spcPct val="100000"/>
              </a:lnSpc>
              <a:spcBef>
                <a:spcPts val="0"/>
              </a:spcBef>
              <a:spcAft>
                <a:spcPts val="0"/>
              </a:spcAft>
              <a:buSzPts val="1600"/>
              <a:buFont typeface="Inter SemiBold"/>
              <a:buNone/>
              <a:defRPr sz="1600"/>
            </a:lvl5pPr>
            <a:lvl6pPr lvl="5" algn="l">
              <a:lnSpc>
                <a:spcPct val="100000"/>
              </a:lnSpc>
              <a:spcBef>
                <a:spcPts val="0"/>
              </a:spcBef>
              <a:spcAft>
                <a:spcPts val="0"/>
              </a:spcAft>
              <a:buSzPts val="1600"/>
              <a:buFont typeface="Inter SemiBold"/>
              <a:buNone/>
              <a:defRPr sz="1600"/>
            </a:lvl6pPr>
            <a:lvl7pPr lvl="6" algn="l">
              <a:lnSpc>
                <a:spcPct val="100000"/>
              </a:lnSpc>
              <a:spcBef>
                <a:spcPts val="0"/>
              </a:spcBef>
              <a:spcAft>
                <a:spcPts val="0"/>
              </a:spcAft>
              <a:buSzPts val="1600"/>
              <a:buFont typeface="Inter SemiBold"/>
              <a:buNone/>
              <a:defRPr sz="1600"/>
            </a:lvl7pPr>
            <a:lvl8pPr lvl="7" algn="l">
              <a:lnSpc>
                <a:spcPct val="100000"/>
              </a:lnSpc>
              <a:spcBef>
                <a:spcPts val="0"/>
              </a:spcBef>
              <a:spcAft>
                <a:spcPts val="0"/>
              </a:spcAft>
              <a:buSzPts val="1600"/>
              <a:buFont typeface="Inter SemiBold"/>
              <a:buNone/>
              <a:defRPr sz="1600"/>
            </a:lvl8pPr>
            <a:lvl9pPr lvl="8" algn="l">
              <a:lnSpc>
                <a:spcPct val="100000"/>
              </a:lnSpc>
              <a:spcBef>
                <a:spcPts val="0"/>
              </a:spcBef>
              <a:spcAft>
                <a:spcPts val="0"/>
              </a:spcAft>
              <a:buSzPts val="1600"/>
              <a:buFont typeface="Inter SemiBold"/>
              <a:buNone/>
              <a:defRPr sz="1600"/>
            </a:lvl9pPr>
          </a:lstStyle>
          <a:p/>
        </p:txBody>
      </p:sp>
      <p:sp>
        <p:nvSpPr>
          <p:cNvPr id="400" name="Google Shape;400;p58"/>
          <p:cNvSpPr txBox="1"/>
          <p:nvPr>
            <p:ph idx="13" type="body"/>
          </p:nvPr>
        </p:nvSpPr>
        <p:spPr>
          <a:xfrm>
            <a:off x="2976250" y="3489625"/>
            <a:ext cx="2151000" cy="945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Font typeface="Inter"/>
              <a:buChar char="●"/>
              <a:defRPr/>
            </a:lvl1pPr>
            <a:lvl2pPr indent="-304800" lvl="1" marL="914400" algn="l">
              <a:lnSpc>
                <a:spcPct val="115000"/>
              </a:lnSpc>
              <a:spcBef>
                <a:spcPts val="0"/>
              </a:spcBef>
              <a:spcAft>
                <a:spcPts val="0"/>
              </a:spcAft>
              <a:buSzPts val="1200"/>
              <a:buFont typeface="Inter"/>
              <a:buChar char="○"/>
              <a:defRPr/>
            </a:lvl2pPr>
            <a:lvl3pPr indent="-304800" lvl="2" marL="1371600" algn="l">
              <a:lnSpc>
                <a:spcPct val="115000"/>
              </a:lnSpc>
              <a:spcBef>
                <a:spcPts val="0"/>
              </a:spcBef>
              <a:spcAft>
                <a:spcPts val="0"/>
              </a:spcAft>
              <a:buSzPts val="1200"/>
              <a:buFont typeface="Inter"/>
              <a:buChar char="■"/>
              <a:defRPr/>
            </a:lvl3pPr>
            <a:lvl4pPr indent="-304800" lvl="3" marL="1828800" algn="l">
              <a:lnSpc>
                <a:spcPct val="115000"/>
              </a:lnSpc>
              <a:spcBef>
                <a:spcPts val="0"/>
              </a:spcBef>
              <a:spcAft>
                <a:spcPts val="0"/>
              </a:spcAft>
              <a:buSzPts val="1200"/>
              <a:buFont typeface="Inter"/>
              <a:buChar char="●"/>
              <a:defRPr/>
            </a:lvl4pPr>
            <a:lvl5pPr indent="-304800" lvl="4" marL="2286000" algn="l">
              <a:lnSpc>
                <a:spcPct val="115000"/>
              </a:lnSpc>
              <a:spcBef>
                <a:spcPts val="0"/>
              </a:spcBef>
              <a:spcAft>
                <a:spcPts val="0"/>
              </a:spcAft>
              <a:buSzPts val="1200"/>
              <a:buFont typeface="Inter"/>
              <a:buChar char="○"/>
              <a:defRPr/>
            </a:lvl5pPr>
            <a:lvl6pPr indent="-304800" lvl="5" marL="2743200" algn="l">
              <a:lnSpc>
                <a:spcPct val="115000"/>
              </a:lnSpc>
              <a:spcBef>
                <a:spcPts val="0"/>
              </a:spcBef>
              <a:spcAft>
                <a:spcPts val="0"/>
              </a:spcAft>
              <a:buSzPts val="1200"/>
              <a:buFont typeface="Inter"/>
              <a:buChar char="■"/>
              <a:defRPr/>
            </a:lvl6pPr>
            <a:lvl7pPr indent="-304800" lvl="6" marL="3200400" algn="l">
              <a:lnSpc>
                <a:spcPct val="115000"/>
              </a:lnSpc>
              <a:spcBef>
                <a:spcPts val="0"/>
              </a:spcBef>
              <a:spcAft>
                <a:spcPts val="0"/>
              </a:spcAft>
              <a:buSzPts val="1200"/>
              <a:buFont typeface="Inter"/>
              <a:buChar char="●"/>
              <a:defRPr/>
            </a:lvl7pPr>
            <a:lvl8pPr indent="-304800" lvl="7" marL="3657600" algn="l">
              <a:lnSpc>
                <a:spcPct val="115000"/>
              </a:lnSpc>
              <a:spcBef>
                <a:spcPts val="0"/>
              </a:spcBef>
              <a:spcAft>
                <a:spcPts val="0"/>
              </a:spcAft>
              <a:buSzPts val="1200"/>
              <a:buFont typeface="Inter"/>
              <a:buChar char="○"/>
              <a:defRPr/>
            </a:lvl8pPr>
            <a:lvl9pPr indent="-304800" lvl="8" marL="4114800" algn="l">
              <a:lnSpc>
                <a:spcPct val="115000"/>
              </a:lnSpc>
              <a:spcBef>
                <a:spcPts val="0"/>
              </a:spcBef>
              <a:spcAft>
                <a:spcPts val="0"/>
              </a:spcAft>
              <a:buSzPts val="1200"/>
              <a:buFont typeface="Inter"/>
              <a:buChar char="■"/>
              <a:defRPr/>
            </a:lvl9pPr>
          </a:lstStyle>
          <a:p/>
        </p:txBody>
      </p:sp>
      <p:sp>
        <p:nvSpPr>
          <p:cNvPr id="401" name="Google Shape;401;p58"/>
          <p:cNvSpPr txBox="1"/>
          <p:nvPr>
            <p:ph idx="14" type="subTitle"/>
          </p:nvPr>
        </p:nvSpPr>
        <p:spPr>
          <a:xfrm>
            <a:off x="5637075" y="3075100"/>
            <a:ext cx="2151000" cy="77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Inter SemiBold"/>
              <a:buNone/>
              <a:defRPr sz="1600"/>
            </a:lvl1pPr>
            <a:lvl2pPr lvl="1" algn="l">
              <a:lnSpc>
                <a:spcPct val="100000"/>
              </a:lnSpc>
              <a:spcBef>
                <a:spcPts val="0"/>
              </a:spcBef>
              <a:spcAft>
                <a:spcPts val="0"/>
              </a:spcAft>
              <a:buSzPts val="1600"/>
              <a:buFont typeface="Inter SemiBold"/>
              <a:buNone/>
              <a:defRPr sz="1600"/>
            </a:lvl2pPr>
            <a:lvl3pPr lvl="2" algn="l">
              <a:lnSpc>
                <a:spcPct val="100000"/>
              </a:lnSpc>
              <a:spcBef>
                <a:spcPts val="0"/>
              </a:spcBef>
              <a:spcAft>
                <a:spcPts val="0"/>
              </a:spcAft>
              <a:buSzPts val="1600"/>
              <a:buFont typeface="Inter SemiBold"/>
              <a:buNone/>
              <a:defRPr sz="1600"/>
            </a:lvl3pPr>
            <a:lvl4pPr lvl="3" algn="l">
              <a:lnSpc>
                <a:spcPct val="100000"/>
              </a:lnSpc>
              <a:spcBef>
                <a:spcPts val="0"/>
              </a:spcBef>
              <a:spcAft>
                <a:spcPts val="0"/>
              </a:spcAft>
              <a:buSzPts val="1600"/>
              <a:buFont typeface="Inter SemiBold"/>
              <a:buNone/>
              <a:defRPr sz="1600"/>
            </a:lvl4pPr>
            <a:lvl5pPr lvl="4" algn="l">
              <a:lnSpc>
                <a:spcPct val="100000"/>
              </a:lnSpc>
              <a:spcBef>
                <a:spcPts val="0"/>
              </a:spcBef>
              <a:spcAft>
                <a:spcPts val="0"/>
              </a:spcAft>
              <a:buSzPts val="1600"/>
              <a:buFont typeface="Inter SemiBold"/>
              <a:buNone/>
              <a:defRPr sz="1600"/>
            </a:lvl5pPr>
            <a:lvl6pPr lvl="5" algn="l">
              <a:lnSpc>
                <a:spcPct val="100000"/>
              </a:lnSpc>
              <a:spcBef>
                <a:spcPts val="0"/>
              </a:spcBef>
              <a:spcAft>
                <a:spcPts val="0"/>
              </a:spcAft>
              <a:buSzPts val="1600"/>
              <a:buFont typeface="Inter SemiBold"/>
              <a:buNone/>
              <a:defRPr sz="1600"/>
            </a:lvl6pPr>
            <a:lvl7pPr lvl="6" algn="l">
              <a:lnSpc>
                <a:spcPct val="100000"/>
              </a:lnSpc>
              <a:spcBef>
                <a:spcPts val="0"/>
              </a:spcBef>
              <a:spcAft>
                <a:spcPts val="0"/>
              </a:spcAft>
              <a:buSzPts val="1600"/>
              <a:buFont typeface="Inter SemiBold"/>
              <a:buNone/>
              <a:defRPr sz="1600"/>
            </a:lvl7pPr>
            <a:lvl8pPr lvl="7" algn="l">
              <a:lnSpc>
                <a:spcPct val="100000"/>
              </a:lnSpc>
              <a:spcBef>
                <a:spcPts val="0"/>
              </a:spcBef>
              <a:spcAft>
                <a:spcPts val="0"/>
              </a:spcAft>
              <a:buSzPts val="1600"/>
              <a:buFont typeface="Inter SemiBold"/>
              <a:buNone/>
              <a:defRPr sz="1600"/>
            </a:lvl8pPr>
            <a:lvl9pPr lvl="8" algn="l">
              <a:lnSpc>
                <a:spcPct val="100000"/>
              </a:lnSpc>
              <a:spcBef>
                <a:spcPts val="0"/>
              </a:spcBef>
              <a:spcAft>
                <a:spcPts val="0"/>
              </a:spcAft>
              <a:buSzPts val="1600"/>
              <a:buFont typeface="Inter SemiBold"/>
              <a:buNone/>
              <a:defRPr sz="1600"/>
            </a:lvl9pPr>
          </a:lstStyle>
          <a:p/>
        </p:txBody>
      </p:sp>
      <p:sp>
        <p:nvSpPr>
          <p:cNvPr id="402" name="Google Shape;402;p58"/>
          <p:cNvSpPr txBox="1"/>
          <p:nvPr>
            <p:ph idx="15" type="body"/>
          </p:nvPr>
        </p:nvSpPr>
        <p:spPr>
          <a:xfrm>
            <a:off x="5560875" y="3489625"/>
            <a:ext cx="2151000" cy="945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Font typeface="Inter"/>
              <a:buChar char="●"/>
              <a:defRPr/>
            </a:lvl1pPr>
            <a:lvl2pPr indent="-304800" lvl="1" marL="914400" algn="l">
              <a:lnSpc>
                <a:spcPct val="115000"/>
              </a:lnSpc>
              <a:spcBef>
                <a:spcPts val="0"/>
              </a:spcBef>
              <a:spcAft>
                <a:spcPts val="0"/>
              </a:spcAft>
              <a:buSzPts val="1200"/>
              <a:buFont typeface="Inter"/>
              <a:buChar char="○"/>
              <a:defRPr/>
            </a:lvl2pPr>
            <a:lvl3pPr indent="-304800" lvl="2" marL="1371600" algn="l">
              <a:lnSpc>
                <a:spcPct val="115000"/>
              </a:lnSpc>
              <a:spcBef>
                <a:spcPts val="0"/>
              </a:spcBef>
              <a:spcAft>
                <a:spcPts val="0"/>
              </a:spcAft>
              <a:buSzPts val="1200"/>
              <a:buFont typeface="Inter"/>
              <a:buChar char="■"/>
              <a:defRPr/>
            </a:lvl3pPr>
            <a:lvl4pPr indent="-304800" lvl="3" marL="1828800" algn="l">
              <a:lnSpc>
                <a:spcPct val="115000"/>
              </a:lnSpc>
              <a:spcBef>
                <a:spcPts val="0"/>
              </a:spcBef>
              <a:spcAft>
                <a:spcPts val="0"/>
              </a:spcAft>
              <a:buSzPts val="1200"/>
              <a:buFont typeface="Inter"/>
              <a:buChar char="●"/>
              <a:defRPr/>
            </a:lvl4pPr>
            <a:lvl5pPr indent="-304800" lvl="4" marL="2286000" algn="l">
              <a:lnSpc>
                <a:spcPct val="115000"/>
              </a:lnSpc>
              <a:spcBef>
                <a:spcPts val="0"/>
              </a:spcBef>
              <a:spcAft>
                <a:spcPts val="0"/>
              </a:spcAft>
              <a:buSzPts val="1200"/>
              <a:buFont typeface="Inter"/>
              <a:buChar char="○"/>
              <a:defRPr/>
            </a:lvl5pPr>
            <a:lvl6pPr indent="-304800" lvl="5" marL="2743200" algn="l">
              <a:lnSpc>
                <a:spcPct val="115000"/>
              </a:lnSpc>
              <a:spcBef>
                <a:spcPts val="0"/>
              </a:spcBef>
              <a:spcAft>
                <a:spcPts val="0"/>
              </a:spcAft>
              <a:buSzPts val="1200"/>
              <a:buFont typeface="Inter"/>
              <a:buChar char="■"/>
              <a:defRPr/>
            </a:lvl6pPr>
            <a:lvl7pPr indent="-304800" lvl="6" marL="3200400" algn="l">
              <a:lnSpc>
                <a:spcPct val="115000"/>
              </a:lnSpc>
              <a:spcBef>
                <a:spcPts val="0"/>
              </a:spcBef>
              <a:spcAft>
                <a:spcPts val="0"/>
              </a:spcAft>
              <a:buSzPts val="1200"/>
              <a:buFont typeface="Inter"/>
              <a:buChar char="●"/>
              <a:defRPr/>
            </a:lvl7pPr>
            <a:lvl8pPr indent="-304800" lvl="7" marL="3657600" algn="l">
              <a:lnSpc>
                <a:spcPct val="115000"/>
              </a:lnSpc>
              <a:spcBef>
                <a:spcPts val="0"/>
              </a:spcBef>
              <a:spcAft>
                <a:spcPts val="0"/>
              </a:spcAft>
              <a:buSzPts val="1200"/>
              <a:buFont typeface="Inter"/>
              <a:buChar char="○"/>
              <a:defRPr/>
            </a:lvl8pPr>
            <a:lvl9pPr indent="-304800" lvl="8" marL="4114800" algn="l">
              <a:lnSpc>
                <a:spcPct val="115000"/>
              </a:lnSpc>
              <a:spcBef>
                <a:spcPts val="0"/>
              </a:spcBef>
              <a:spcAft>
                <a:spcPts val="0"/>
              </a:spcAft>
              <a:buSzPts val="1200"/>
              <a:buFont typeface="Inter"/>
              <a:buChar char="■"/>
              <a:defRPr/>
            </a:lvl9pPr>
          </a:lstStyle>
          <a:p/>
        </p:txBody>
      </p:sp>
      <p:sp>
        <p:nvSpPr>
          <p:cNvPr id="403" name="Google Shape;403;p58"/>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Inter"/>
                <a:ea typeface="Inter"/>
                <a:cs typeface="Inter"/>
                <a:sym typeface="Inter"/>
              </a:rPr>
              <a:t>Confidential</a:t>
            </a:r>
            <a:endParaRPr b="0" i="0" sz="700" u="none" cap="none" strike="noStrike">
              <a:solidFill>
                <a:schemeClr val="dk1"/>
              </a:solidFill>
              <a:latin typeface="Inter"/>
              <a:ea typeface="Inter"/>
              <a:cs typeface="Inter"/>
              <a:sym typeface="Inter"/>
            </a:endParaRPr>
          </a:p>
        </p:txBody>
      </p:sp>
      <p:sp>
        <p:nvSpPr>
          <p:cNvPr id="404" name="Google Shape;404;p58"/>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405" name="Google Shape;405;p58"/>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dk1"/>
                </a:solidFill>
                <a:latin typeface="Inter"/>
                <a:ea typeface="Inter"/>
                <a:cs typeface="Inter"/>
                <a:sym typeface="Inter"/>
              </a:rPr>
              <a:t>Copyright ©</a:t>
            </a:r>
            <a:endParaRPr b="0" i="0" sz="700" u="none" cap="none" strike="noStrike">
              <a:solidFill>
                <a:schemeClr val="dk1"/>
              </a:solidFill>
              <a:latin typeface="Inter"/>
              <a:ea typeface="Inter"/>
              <a:cs typeface="Inter"/>
              <a:sym typeface="Inte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ive Advantage">
  <p:cSld name="ONE_COLUMN_TEXT">
    <p:bg>
      <p:bgPr>
        <a:solidFill>
          <a:schemeClr val="lt1"/>
        </a:solidFill>
      </p:bgPr>
    </p:bg>
    <p:spTree>
      <p:nvGrpSpPr>
        <p:cNvPr id="406" name="Shape 406"/>
        <p:cNvGrpSpPr/>
        <p:nvPr/>
      </p:nvGrpSpPr>
      <p:grpSpPr>
        <a:xfrm>
          <a:off x="0" y="0"/>
          <a:ext cx="0" cy="0"/>
          <a:chOff x="0" y="0"/>
          <a:chExt cx="0" cy="0"/>
        </a:xfrm>
      </p:grpSpPr>
      <p:sp>
        <p:nvSpPr>
          <p:cNvPr id="407" name="Google Shape;407;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408" name="Google Shape;408;p59"/>
          <p:cNvCxnSpPr/>
          <p:nvPr/>
        </p:nvCxnSpPr>
        <p:spPr>
          <a:xfrm rot="10800000">
            <a:off x="560525" y="279400"/>
            <a:ext cx="149400" cy="0"/>
          </a:xfrm>
          <a:prstGeom prst="straightConnector1">
            <a:avLst/>
          </a:prstGeom>
          <a:noFill/>
          <a:ln cap="flat" cmpd="sng" w="9525">
            <a:solidFill>
              <a:schemeClr val="dk1"/>
            </a:solidFill>
            <a:prstDash val="solid"/>
            <a:round/>
            <a:headEnd len="sm" w="sm" type="none"/>
            <a:tailEnd len="sm" w="sm" type="none"/>
          </a:ln>
        </p:spPr>
      </p:cxnSp>
      <p:sp>
        <p:nvSpPr>
          <p:cNvPr id="409" name="Google Shape;409;p59"/>
          <p:cNvSpPr txBox="1"/>
          <p:nvPr>
            <p:ph type="title"/>
          </p:nvPr>
        </p:nvSpPr>
        <p:spPr>
          <a:xfrm>
            <a:off x="452575" y="596800"/>
            <a:ext cx="4418100" cy="29655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SzPts val="4200"/>
              <a:buFont typeface="Inter"/>
              <a:buNone/>
              <a:defRPr/>
            </a:lvl1pPr>
            <a:lvl2pPr lvl="1" algn="l">
              <a:lnSpc>
                <a:spcPct val="80000"/>
              </a:lnSpc>
              <a:spcBef>
                <a:spcPts val="0"/>
              </a:spcBef>
              <a:spcAft>
                <a:spcPts val="0"/>
              </a:spcAft>
              <a:buSzPts val="4800"/>
              <a:buFont typeface="Inter"/>
              <a:buNone/>
              <a:defRPr b="1" sz="4800"/>
            </a:lvl2pPr>
            <a:lvl3pPr lvl="2" algn="l">
              <a:lnSpc>
                <a:spcPct val="80000"/>
              </a:lnSpc>
              <a:spcBef>
                <a:spcPts val="0"/>
              </a:spcBef>
              <a:spcAft>
                <a:spcPts val="0"/>
              </a:spcAft>
              <a:buSzPts val="4800"/>
              <a:buFont typeface="Inter"/>
              <a:buNone/>
              <a:defRPr b="1" sz="4800"/>
            </a:lvl3pPr>
            <a:lvl4pPr lvl="3" algn="l">
              <a:lnSpc>
                <a:spcPct val="80000"/>
              </a:lnSpc>
              <a:spcBef>
                <a:spcPts val="0"/>
              </a:spcBef>
              <a:spcAft>
                <a:spcPts val="0"/>
              </a:spcAft>
              <a:buSzPts val="4800"/>
              <a:buFont typeface="Inter"/>
              <a:buNone/>
              <a:defRPr b="1" sz="4800"/>
            </a:lvl4pPr>
            <a:lvl5pPr lvl="4" algn="l">
              <a:lnSpc>
                <a:spcPct val="80000"/>
              </a:lnSpc>
              <a:spcBef>
                <a:spcPts val="0"/>
              </a:spcBef>
              <a:spcAft>
                <a:spcPts val="0"/>
              </a:spcAft>
              <a:buSzPts val="4800"/>
              <a:buFont typeface="Inter"/>
              <a:buNone/>
              <a:defRPr b="1" sz="4800"/>
            </a:lvl5pPr>
            <a:lvl6pPr lvl="5" algn="l">
              <a:lnSpc>
                <a:spcPct val="80000"/>
              </a:lnSpc>
              <a:spcBef>
                <a:spcPts val="0"/>
              </a:spcBef>
              <a:spcAft>
                <a:spcPts val="0"/>
              </a:spcAft>
              <a:buSzPts val="4800"/>
              <a:buFont typeface="Inter"/>
              <a:buNone/>
              <a:defRPr b="1" sz="4800"/>
            </a:lvl6pPr>
            <a:lvl7pPr lvl="6" algn="l">
              <a:lnSpc>
                <a:spcPct val="80000"/>
              </a:lnSpc>
              <a:spcBef>
                <a:spcPts val="0"/>
              </a:spcBef>
              <a:spcAft>
                <a:spcPts val="0"/>
              </a:spcAft>
              <a:buSzPts val="4800"/>
              <a:buFont typeface="Inter"/>
              <a:buNone/>
              <a:defRPr b="1" sz="4800"/>
            </a:lvl7pPr>
            <a:lvl8pPr lvl="7" algn="l">
              <a:lnSpc>
                <a:spcPct val="80000"/>
              </a:lnSpc>
              <a:spcBef>
                <a:spcPts val="0"/>
              </a:spcBef>
              <a:spcAft>
                <a:spcPts val="0"/>
              </a:spcAft>
              <a:buSzPts val="4800"/>
              <a:buFont typeface="Inter"/>
              <a:buNone/>
              <a:defRPr b="1" sz="4800"/>
            </a:lvl8pPr>
            <a:lvl9pPr lvl="8" algn="l">
              <a:lnSpc>
                <a:spcPct val="80000"/>
              </a:lnSpc>
              <a:spcBef>
                <a:spcPts val="0"/>
              </a:spcBef>
              <a:spcAft>
                <a:spcPts val="0"/>
              </a:spcAft>
              <a:buSzPts val="4800"/>
              <a:buFont typeface="Inter"/>
              <a:buNone/>
              <a:defRPr b="1" sz="4800"/>
            </a:lvl9pPr>
          </a:lstStyle>
          <a:p/>
        </p:txBody>
      </p:sp>
      <p:sp>
        <p:nvSpPr>
          <p:cNvPr id="410" name="Google Shape;410;p59"/>
          <p:cNvSpPr/>
          <p:nvPr>
            <p:ph idx="2" type="pic"/>
          </p:nvPr>
        </p:nvSpPr>
        <p:spPr>
          <a:xfrm>
            <a:off x="5039775" y="196800"/>
            <a:ext cx="3905400" cy="4749900"/>
          </a:xfrm>
          <a:prstGeom prst="roundRect">
            <a:avLst>
              <a:gd fmla="val 2053" name="adj"/>
            </a:avLst>
          </a:prstGeom>
          <a:noFill/>
          <a:ln>
            <a:noFill/>
          </a:ln>
        </p:spPr>
      </p:sp>
      <p:sp>
        <p:nvSpPr>
          <p:cNvPr id="411" name="Google Shape;411;p59"/>
          <p:cNvSpPr txBox="1"/>
          <p:nvPr>
            <p:ph idx="1" type="body"/>
          </p:nvPr>
        </p:nvSpPr>
        <p:spPr>
          <a:xfrm>
            <a:off x="452575" y="1966775"/>
            <a:ext cx="3212700" cy="20802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Font typeface="Inter"/>
              <a:buChar char="●"/>
              <a:defRPr/>
            </a:lvl1pPr>
            <a:lvl2pPr indent="-304800" lvl="1" marL="914400" algn="l">
              <a:lnSpc>
                <a:spcPct val="100000"/>
              </a:lnSpc>
              <a:spcBef>
                <a:spcPts val="0"/>
              </a:spcBef>
              <a:spcAft>
                <a:spcPts val="0"/>
              </a:spcAft>
              <a:buSzPts val="1200"/>
              <a:buFont typeface="Inter"/>
              <a:buChar char="○"/>
              <a:defRPr/>
            </a:lvl2pPr>
            <a:lvl3pPr indent="-304800" lvl="2" marL="1371600" algn="l">
              <a:lnSpc>
                <a:spcPct val="100000"/>
              </a:lnSpc>
              <a:spcBef>
                <a:spcPts val="0"/>
              </a:spcBef>
              <a:spcAft>
                <a:spcPts val="0"/>
              </a:spcAft>
              <a:buSzPts val="1200"/>
              <a:buFont typeface="Inter"/>
              <a:buChar char="■"/>
              <a:defRPr/>
            </a:lvl3pPr>
            <a:lvl4pPr indent="-304800" lvl="3" marL="1828800" algn="l">
              <a:lnSpc>
                <a:spcPct val="100000"/>
              </a:lnSpc>
              <a:spcBef>
                <a:spcPts val="0"/>
              </a:spcBef>
              <a:spcAft>
                <a:spcPts val="0"/>
              </a:spcAft>
              <a:buSzPts val="1200"/>
              <a:buFont typeface="Inter"/>
              <a:buChar char="●"/>
              <a:defRPr/>
            </a:lvl4pPr>
            <a:lvl5pPr indent="-304800" lvl="4" marL="2286000" algn="l">
              <a:lnSpc>
                <a:spcPct val="100000"/>
              </a:lnSpc>
              <a:spcBef>
                <a:spcPts val="0"/>
              </a:spcBef>
              <a:spcAft>
                <a:spcPts val="0"/>
              </a:spcAft>
              <a:buSzPts val="1200"/>
              <a:buFont typeface="Inter"/>
              <a:buChar char="○"/>
              <a:defRPr/>
            </a:lvl5pPr>
            <a:lvl6pPr indent="-304800" lvl="5" marL="2743200" algn="l">
              <a:lnSpc>
                <a:spcPct val="100000"/>
              </a:lnSpc>
              <a:spcBef>
                <a:spcPts val="0"/>
              </a:spcBef>
              <a:spcAft>
                <a:spcPts val="0"/>
              </a:spcAft>
              <a:buSzPts val="1200"/>
              <a:buFont typeface="Inter"/>
              <a:buChar char="■"/>
              <a:defRPr/>
            </a:lvl6pPr>
            <a:lvl7pPr indent="-304800" lvl="6" marL="3200400" algn="l">
              <a:lnSpc>
                <a:spcPct val="100000"/>
              </a:lnSpc>
              <a:spcBef>
                <a:spcPts val="0"/>
              </a:spcBef>
              <a:spcAft>
                <a:spcPts val="0"/>
              </a:spcAft>
              <a:buSzPts val="1200"/>
              <a:buFont typeface="Inter"/>
              <a:buChar char="●"/>
              <a:defRPr/>
            </a:lvl7pPr>
            <a:lvl8pPr indent="-304800" lvl="7" marL="3657600" algn="l">
              <a:lnSpc>
                <a:spcPct val="100000"/>
              </a:lnSpc>
              <a:spcBef>
                <a:spcPts val="0"/>
              </a:spcBef>
              <a:spcAft>
                <a:spcPts val="0"/>
              </a:spcAft>
              <a:buSzPts val="1200"/>
              <a:buFont typeface="Inter"/>
              <a:buChar char="○"/>
              <a:defRPr/>
            </a:lvl8pPr>
            <a:lvl9pPr indent="-304800" lvl="8" marL="4114800" algn="l">
              <a:lnSpc>
                <a:spcPct val="100000"/>
              </a:lnSpc>
              <a:spcBef>
                <a:spcPts val="0"/>
              </a:spcBef>
              <a:spcAft>
                <a:spcPts val="0"/>
              </a:spcAft>
              <a:buSzPts val="1200"/>
              <a:buFont typeface="Inter"/>
              <a:buChar char="■"/>
              <a:defRPr/>
            </a:lvl9pPr>
          </a:lstStyle>
          <a:p/>
        </p:txBody>
      </p:sp>
      <p:sp>
        <p:nvSpPr>
          <p:cNvPr id="412" name="Google Shape;412;p59"/>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Inter"/>
                <a:ea typeface="Inter"/>
                <a:cs typeface="Inter"/>
                <a:sym typeface="Inter"/>
              </a:rPr>
              <a:t>Confidential</a:t>
            </a:r>
            <a:endParaRPr b="0" i="0" sz="700" u="none" cap="none" strike="noStrike">
              <a:solidFill>
                <a:schemeClr val="dk1"/>
              </a:solidFill>
              <a:latin typeface="Inter"/>
              <a:ea typeface="Inter"/>
              <a:cs typeface="Inter"/>
              <a:sym typeface="Inter"/>
            </a:endParaRPr>
          </a:p>
        </p:txBody>
      </p:sp>
      <p:sp>
        <p:nvSpPr>
          <p:cNvPr id="413" name="Google Shape;413;p59"/>
          <p:cNvSpPr txBox="1"/>
          <p:nvPr>
            <p:ph idx="3"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414" name="Google Shape;414;p59"/>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dk1"/>
                </a:solidFill>
                <a:latin typeface="Inter"/>
                <a:ea typeface="Inter"/>
                <a:cs typeface="Inter"/>
                <a:sym typeface="Inter"/>
              </a:rPr>
              <a:t>Copyright ©</a:t>
            </a:r>
            <a:endParaRPr b="0" i="0" sz="700" u="none" cap="none" strike="noStrike">
              <a:solidFill>
                <a:schemeClr val="dk1"/>
              </a:solidFill>
              <a:latin typeface="Inter"/>
              <a:ea typeface="Inter"/>
              <a:cs typeface="Inter"/>
              <a:sym typeface="Inte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to-Market Strategy">
  <p:cSld name="BLANK_1">
    <p:bg>
      <p:bgPr>
        <a:solidFill>
          <a:schemeClr val="dk1"/>
        </a:solidFill>
      </p:bgPr>
    </p:bg>
    <p:spTree>
      <p:nvGrpSpPr>
        <p:cNvPr id="415" name="Shape 415"/>
        <p:cNvGrpSpPr/>
        <p:nvPr/>
      </p:nvGrpSpPr>
      <p:grpSpPr>
        <a:xfrm>
          <a:off x="0" y="0"/>
          <a:ext cx="0" cy="0"/>
          <a:chOff x="0" y="0"/>
          <a:chExt cx="0" cy="0"/>
        </a:xfrm>
      </p:grpSpPr>
      <p:sp>
        <p:nvSpPr>
          <p:cNvPr id="416" name="Google Shape;416;p60"/>
          <p:cNvSpPr/>
          <p:nvPr>
            <p:ph idx="2" type="pic"/>
          </p:nvPr>
        </p:nvSpPr>
        <p:spPr>
          <a:xfrm>
            <a:off x="6445900" y="626975"/>
            <a:ext cx="1932900" cy="2070000"/>
          </a:xfrm>
          <a:prstGeom prst="roundRect">
            <a:avLst>
              <a:gd fmla="val 5387" name="adj"/>
            </a:avLst>
          </a:prstGeom>
          <a:noFill/>
          <a:ln>
            <a:noFill/>
          </a:ln>
        </p:spPr>
      </p:sp>
      <p:sp>
        <p:nvSpPr>
          <p:cNvPr id="417" name="Google Shape;417;p60"/>
          <p:cNvSpPr/>
          <p:nvPr>
            <p:ph idx="3" type="pic"/>
          </p:nvPr>
        </p:nvSpPr>
        <p:spPr>
          <a:xfrm>
            <a:off x="4210025" y="626975"/>
            <a:ext cx="1932900" cy="2070000"/>
          </a:xfrm>
          <a:prstGeom prst="roundRect">
            <a:avLst>
              <a:gd fmla="val 5387" name="adj"/>
            </a:avLst>
          </a:prstGeom>
          <a:noFill/>
          <a:ln>
            <a:noFill/>
          </a:ln>
        </p:spPr>
      </p:sp>
      <p:cxnSp>
        <p:nvCxnSpPr>
          <p:cNvPr id="418" name="Google Shape;418;p60"/>
          <p:cNvCxnSpPr/>
          <p:nvPr/>
        </p:nvCxnSpPr>
        <p:spPr>
          <a:xfrm rot="10800000">
            <a:off x="560525" y="279400"/>
            <a:ext cx="149400" cy="0"/>
          </a:xfrm>
          <a:prstGeom prst="straightConnector1">
            <a:avLst/>
          </a:prstGeom>
          <a:noFill/>
          <a:ln cap="flat" cmpd="sng" w="9525">
            <a:solidFill>
              <a:schemeClr val="lt2"/>
            </a:solidFill>
            <a:prstDash val="solid"/>
            <a:round/>
            <a:headEnd len="sm" w="sm" type="none"/>
            <a:tailEnd len="sm" w="sm" type="none"/>
          </a:ln>
        </p:spPr>
      </p:cxnSp>
      <p:sp>
        <p:nvSpPr>
          <p:cNvPr id="419" name="Google Shape;419;p60"/>
          <p:cNvSpPr txBox="1"/>
          <p:nvPr>
            <p:ph type="title"/>
          </p:nvPr>
        </p:nvSpPr>
        <p:spPr>
          <a:xfrm>
            <a:off x="450850" y="596800"/>
            <a:ext cx="4083000" cy="18288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lt1"/>
              </a:buClr>
              <a:buSzPts val="4200"/>
              <a:buFont typeface="Inter"/>
              <a:buNone/>
              <a:defRPr>
                <a:solidFill>
                  <a:schemeClr val="lt1"/>
                </a:solidFill>
              </a:defRPr>
            </a:lvl1pPr>
            <a:lvl2pPr lvl="1" algn="l">
              <a:lnSpc>
                <a:spcPct val="80000"/>
              </a:lnSpc>
              <a:spcBef>
                <a:spcPts val="0"/>
              </a:spcBef>
              <a:spcAft>
                <a:spcPts val="0"/>
              </a:spcAft>
              <a:buClr>
                <a:schemeClr val="lt1"/>
              </a:buClr>
              <a:buSzPts val="4800"/>
              <a:buNone/>
              <a:defRPr sz="4800">
                <a:solidFill>
                  <a:schemeClr val="lt1"/>
                </a:solidFill>
              </a:defRPr>
            </a:lvl2pPr>
            <a:lvl3pPr lvl="2" algn="l">
              <a:lnSpc>
                <a:spcPct val="80000"/>
              </a:lnSpc>
              <a:spcBef>
                <a:spcPts val="0"/>
              </a:spcBef>
              <a:spcAft>
                <a:spcPts val="0"/>
              </a:spcAft>
              <a:buClr>
                <a:schemeClr val="lt1"/>
              </a:buClr>
              <a:buSzPts val="4800"/>
              <a:buNone/>
              <a:defRPr sz="4800">
                <a:solidFill>
                  <a:schemeClr val="lt1"/>
                </a:solidFill>
              </a:defRPr>
            </a:lvl3pPr>
            <a:lvl4pPr lvl="3" algn="l">
              <a:lnSpc>
                <a:spcPct val="80000"/>
              </a:lnSpc>
              <a:spcBef>
                <a:spcPts val="0"/>
              </a:spcBef>
              <a:spcAft>
                <a:spcPts val="0"/>
              </a:spcAft>
              <a:buClr>
                <a:schemeClr val="lt1"/>
              </a:buClr>
              <a:buSzPts val="4800"/>
              <a:buNone/>
              <a:defRPr sz="4800">
                <a:solidFill>
                  <a:schemeClr val="lt1"/>
                </a:solidFill>
              </a:defRPr>
            </a:lvl4pPr>
            <a:lvl5pPr lvl="4" algn="l">
              <a:lnSpc>
                <a:spcPct val="80000"/>
              </a:lnSpc>
              <a:spcBef>
                <a:spcPts val="0"/>
              </a:spcBef>
              <a:spcAft>
                <a:spcPts val="0"/>
              </a:spcAft>
              <a:buClr>
                <a:schemeClr val="lt1"/>
              </a:buClr>
              <a:buSzPts val="4800"/>
              <a:buNone/>
              <a:defRPr sz="4800">
                <a:solidFill>
                  <a:schemeClr val="lt1"/>
                </a:solidFill>
              </a:defRPr>
            </a:lvl5pPr>
            <a:lvl6pPr lvl="5" algn="l">
              <a:lnSpc>
                <a:spcPct val="80000"/>
              </a:lnSpc>
              <a:spcBef>
                <a:spcPts val="0"/>
              </a:spcBef>
              <a:spcAft>
                <a:spcPts val="0"/>
              </a:spcAft>
              <a:buClr>
                <a:schemeClr val="lt1"/>
              </a:buClr>
              <a:buSzPts val="4800"/>
              <a:buNone/>
              <a:defRPr sz="4800">
                <a:solidFill>
                  <a:schemeClr val="lt1"/>
                </a:solidFill>
              </a:defRPr>
            </a:lvl6pPr>
            <a:lvl7pPr lvl="6" algn="l">
              <a:lnSpc>
                <a:spcPct val="80000"/>
              </a:lnSpc>
              <a:spcBef>
                <a:spcPts val="0"/>
              </a:spcBef>
              <a:spcAft>
                <a:spcPts val="0"/>
              </a:spcAft>
              <a:buClr>
                <a:schemeClr val="lt1"/>
              </a:buClr>
              <a:buSzPts val="4800"/>
              <a:buNone/>
              <a:defRPr sz="4800">
                <a:solidFill>
                  <a:schemeClr val="lt1"/>
                </a:solidFill>
              </a:defRPr>
            </a:lvl7pPr>
            <a:lvl8pPr lvl="7" algn="l">
              <a:lnSpc>
                <a:spcPct val="80000"/>
              </a:lnSpc>
              <a:spcBef>
                <a:spcPts val="0"/>
              </a:spcBef>
              <a:spcAft>
                <a:spcPts val="0"/>
              </a:spcAft>
              <a:buClr>
                <a:schemeClr val="lt1"/>
              </a:buClr>
              <a:buSzPts val="4800"/>
              <a:buNone/>
              <a:defRPr sz="4800">
                <a:solidFill>
                  <a:schemeClr val="lt1"/>
                </a:solidFill>
              </a:defRPr>
            </a:lvl8pPr>
            <a:lvl9pPr lvl="8" algn="l">
              <a:lnSpc>
                <a:spcPct val="80000"/>
              </a:lnSpc>
              <a:spcBef>
                <a:spcPts val="0"/>
              </a:spcBef>
              <a:spcAft>
                <a:spcPts val="0"/>
              </a:spcAft>
              <a:buClr>
                <a:schemeClr val="lt1"/>
              </a:buClr>
              <a:buSzPts val="4800"/>
              <a:buNone/>
              <a:defRPr sz="4800">
                <a:solidFill>
                  <a:schemeClr val="lt1"/>
                </a:solidFill>
              </a:defRPr>
            </a:lvl9pPr>
          </a:lstStyle>
          <a:p/>
        </p:txBody>
      </p:sp>
      <p:sp>
        <p:nvSpPr>
          <p:cNvPr id="420" name="Google Shape;420;p60"/>
          <p:cNvSpPr txBox="1"/>
          <p:nvPr>
            <p:ph idx="1" type="subTitle"/>
          </p:nvPr>
        </p:nvSpPr>
        <p:spPr>
          <a:xfrm>
            <a:off x="4210025" y="2802675"/>
            <a:ext cx="1906800" cy="77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Font typeface="Inter SemiBold"/>
              <a:buNone/>
              <a:defRPr sz="1600">
                <a:solidFill>
                  <a:schemeClr val="lt1"/>
                </a:solidFill>
              </a:defRPr>
            </a:lvl1pPr>
            <a:lvl2pPr lvl="1" algn="l">
              <a:lnSpc>
                <a:spcPct val="100000"/>
              </a:lnSpc>
              <a:spcBef>
                <a:spcPts val="0"/>
              </a:spcBef>
              <a:spcAft>
                <a:spcPts val="0"/>
              </a:spcAft>
              <a:buClr>
                <a:schemeClr val="lt1"/>
              </a:buClr>
              <a:buSzPts val="1600"/>
              <a:buFont typeface="Inter SemiBold"/>
              <a:buNone/>
              <a:defRPr sz="1600">
                <a:solidFill>
                  <a:schemeClr val="lt1"/>
                </a:solidFill>
              </a:defRPr>
            </a:lvl2pPr>
            <a:lvl3pPr lvl="2" algn="l">
              <a:lnSpc>
                <a:spcPct val="100000"/>
              </a:lnSpc>
              <a:spcBef>
                <a:spcPts val="0"/>
              </a:spcBef>
              <a:spcAft>
                <a:spcPts val="0"/>
              </a:spcAft>
              <a:buClr>
                <a:schemeClr val="lt1"/>
              </a:buClr>
              <a:buSzPts val="1600"/>
              <a:buFont typeface="Inter SemiBold"/>
              <a:buNone/>
              <a:defRPr sz="1600">
                <a:solidFill>
                  <a:schemeClr val="lt1"/>
                </a:solidFill>
              </a:defRPr>
            </a:lvl3pPr>
            <a:lvl4pPr lvl="3" algn="l">
              <a:lnSpc>
                <a:spcPct val="100000"/>
              </a:lnSpc>
              <a:spcBef>
                <a:spcPts val="0"/>
              </a:spcBef>
              <a:spcAft>
                <a:spcPts val="0"/>
              </a:spcAft>
              <a:buClr>
                <a:schemeClr val="lt1"/>
              </a:buClr>
              <a:buSzPts val="1600"/>
              <a:buFont typeface="Inter SemiBold"/>
              <a:buNone/>
              <a:defRPr sz="1600">
                <a:solidFill>
                  <a:schemeClr val="lt1"/>
                </a:solidFill>
              </a:defRPr>
            </a:lvl4pPr>
            <a:lvl5pPr lvl="4" algn="l">
              <a:lnSpc>
                <a:spcPct val="100000"/>
              </a:lnSpc>
              <a:spcBef>
                <a:spcPts val="0"/>
              </a:spcBef>
              <a:spcAft>
                <a:spcPts val="0"/>
              </a:spcAft>
              <a:buClr>
                <a:schemeClr val="lt1"/>
              </a:buClr>
              <a:buSzPts val="1600"/>
              <a:buFont typeface="Inter SemiBold"/>
              <a:buNone/>
              <a:defRPr sz="1600">
                <a:solidFill>
                  <a:schemeClr val="lt1"/>
                </a:solidFill>
              </a:defRPr>
            </a:lvl5pPr>
            <a:lvl6pPr lvl="5" algn="l">
              <a:lnSpc>
                <a:spcPct val="100000"/>
              </a:lnSpc>
              <a:spcBef>
                <a:spcPts val="0"/>
              </a:spcBef>
              <a:spcAft>
                <a:spcPts val="0"/>
              </a:spcAft>
              <a:buClr>
                <a:schemeClr val="lt1"/>
              </a:buClr>
              <a:buSzPts val="1600"/>
              <a:buFont typeface="Inter SemiBold"/>
              <a:buNone/>
              <a:defRPr sz="1600">
                <a:solidFill>
                  <a:schemeClr val="lt1"/>
                </a:solidFill>
              </a:defRPr>
            </a:lvl6pPr>
            <a:lvl7pPr lvl="6" algn="l">
              <a:lnSpc>
                <a:spcPct val="100000"/>
              </a:lnSpc>
              <a:spcBef>
                <a:spcPts val="0"/>
              </a:spcBef>
              <a:spcAft>
                <a:spcPts val="0"/>
              </a:spcAft>
              <a:buClr>
                <a:schemeClr val="lt1"/>
              </a:buClr>
              <a:buSzPts val="1600"/>
              <a:buFont typeface="Inter SemiBold"/>
              <a:buNone/>
              <a:defRPr sz="1600">
                <a:solidFill>
                  <a:schemeClr val="lt1"/>
                </a:solidFill>
              </a:defRPr>
            </a:lvl7pPr>
            <a:lvl8pPr lvl="7" algn="l">
              <a:lnSpc>
                <a:spcPct val="100000"/>
              </a:lnSpc>
              <a:spcBef>
                <a:spcPts val="0"/>
              </a:spcBef>
              <a:spcAft>
                <a:spcPts val="0"/>
              </a:spcAft>
              <a:buClr>
                <a:schemeClr val="lt1"/>
              </a:buClr>
              <a:buSzPts val="1600"/>
              <a:buFont typeface="Inter SemiBold"/>
              <a:buNone/>
              <a:defRPr sz="1600">
                <a:solidFill>
                  <a:schemeClr val="lt1"/>
                </a:solidFill>
              </a:defRPr>
            </a:lvl8pPr>
            <a:lvl9pPr lvl="8" algn="l">
              <a:lnSpc>
                <a:spcPct val="100000"/>
              </a:lnSpc>
              <a:spcBef>
                <a:spcPts val="0"/>
              </a:spcBef>
              <a:spcAft>
                <a:spcPts val="0"/>
              </a:spcAft>
              <a:buClr>
                <a:schemeClr val="lt1"/>
              </a:buClr>
              <a:buSzPts val="1600"/>
              <a:buFont typeface="Inter SemiBold"/>
              <a:buNone/>
              <a:defRPr sz="1600">
                <a:solidFill>
                  <a:schemeClr val="lt1"/>
                </a:solidFill>
              </a:defRPr>
            </a:lvl9pPr>
          </a:lstStyle>
          <a:p/>
        </p:txBody>
      </p:sp>
      <p:sp>
        <p:nvSpPr>
          <p:cNvPr id="421" name="Google Shape;421;p60"/>
          <p:cNvSpPr txBox="1"/>
          <p:nvPr>
            <p:ph idx="4" type="body"/>
          </p:nvPr>
        </p:nvSpPr>
        <p:spPr>
          <a:xfrm>
            <a:off x="4210025" y="3441550"/>
            <a:ext cx="1607400" cy="10686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l">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l">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l">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l">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l">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l">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l">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l">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422" name="Google Shape;422;p60"/>
          <p:cNvSpPr txBox="1"/>
          <p:nvPr>
            <p:ph idx="5" type="subTitle"/>
          </p:nvPr>
        </p:nvSpPr>
        <p:spPr>
          <a:xfrm>
            <a:off x="6458950" y="2802675"/>
            <a:ext cx="1906800" cy="77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Font typeface="Inter SemiBold"/>
              <a:buNone/>
              <a:defRPr sz="1600">
                <a:solidFill>
                  <a:schemeClr val="lt1"/>
                </a:solidFill>
              </a:defRPr>
            </a:lvl1pPr>
            <a:lvl2pPr lvl="1" algn="l">
              <a:lnSpc>
                <a:spcPct val="100000"/>
              </a:lnSpc>
              <a:spcBef>
                <a:spcPts val="0"/>
              </a:spcBef>
              <a:spcAft>
                <a:spcPts val="0"/>
              </a:spcAft>
              <a:buClr>
                <a:schemeClr val="lt1"/>
              </a:buClr>
              <a:buSzPts val="1600"/>
              <a:buFont typeface="Inter SemiBold"/>
              <a:buNone/>
              <a:defRPr sz="1600">
                <a:solidFill>
                  <a:schemeClr val="lt1"/>
                </a:solidFill>
              </a:defRPr>
            </a:lvl2pPr>
            <a:lvl3pPr lvl="2" algn="l">
              <a:lnSpc>
                <a:spcPct val="100000"/>
              </a:lnSpc>
              <a:spcBef>
                <a:spcPts val="0"/>
              </a:spcBef>
              <a:spcAft>
                <a:spcPts val="0"/>
              </a:spcAft>
              <a:buClr>
                <a:schemeClr val="lt1"/>
              </a:buClr>
              <a:buSzPts val="1600"/>
              <a:buFont typeface="Inter SemiBold"/>
              <a:buNone/>
              <a:defRPr sz="1600">
                <a:solidFill>
                  <a:schemeClr val="lt1"/>
                </a:solidFill>
              </a:defRPr>
            </a:lvl3pPr>
            <a:lvl4pPr lvl="3" algn="l">
              <a:lnSpc>
                <a:spcPct val="100000"/>
              </a:lnSpc>
              <a:spcBef>
                <a:spcPts val="0"/>
              </a:spcBef>
              <a:spcAft>
                <a:spcPts val="0"/>
              </a:spcAft>
              <a:buClr>
                <a:schemeClr val="lt1"/>
              </a:buClr>
              <a:buSzPts val="1600"/>
              <a:buFont typeface="Inter SemiBold"/>
              <a:buNone/>
              <a:defRPr sz="1600">
                <a:solidFill>
                  <a:schemeClr val="lt1"/>
                </a:solidFill>
              </a:defRPr>
            </a:lvl4pPr>
            <a:lvl5pPr lvl="4" algn="l">
              <a:lnSpc>
                <a:spcPct val="100000"/>
              </a:lnSpc>
              <a:spcBef>
                <a:spcPts val="0"/>
              </a:spcBef>
              <a:spcAft>
                <a:spcPts val="0"/>
              </a:spcAft>
              <a:buClr>
                <a:schemeClr val="lt1"/>
              </a:buClr>
              <a:buSzPts val="1600"/>
              <a:buFont typeface="Inter SemiBold"/>
              <a:buNone/>
              <a:defRPr sz="1600">
                <a:solidFill>
                  <a:schemeClr val="lt1"/>
                </a:solidFill>
              </a:defRPr>
            </a:lvl5pPr>
            <a:lvl6pPr lvl="5" algn="l">
              <a:lnSpc>
                <a:spcPct val="100000"/>
              </a:lnSpc>
              <a:spcBef>
                <a:spcPts val="0"/>
              </a:spcBef>
              <a:spcAft>
                <a:spcPts val="0"/>
              </a:spcAft>
              <a:buClr>
                <a:schemeClr val="lt1"/>
              </a:buClr>
              <a:buSzPts val="1600"/>
              <a:buFont typeface="Inter SemiBold"/>
              <a:buNone/>
              <a:defRPr sz="1600">
                <a:solidFill>
                  <a:schemeClr val="lt1"/>
                </a:solidFill>
              </a:defRPr>
            </a:lvl6pPr>
            <a:lvl7pPr lvl="6" algn="l">
              <a:lnSpc>
                <a:spcPct val="100000"/>
              </a:lnSpc>
              <a:spcBef>
                <a:spcPts val="0"/>
              </a:spcBef>
              <a:spcAft>
                <a:spcPts val="0"/>
              </a:spcAft>
              <a:buClr>
                <a:schemeClr val="lt1"/>
              </a:buClr>
              <a:buSzPts val="1600"/>
              <a:buFont typeface="Inter SemiBold"/>
              <a:buNone/>
              <a:defRPr sz="1600">
                <a:solidFill>
                  <a:schemeClr val="lt1"/>
                </a:solidFill>
              </a:defRPr>
            </a:lvl7pPr>
            <a:lvl8pPr lvl="7" algn="l">
              <a:lnSpc>
                <a:spcPct val="100000"/>
              </a:lnSpc>
              <a:spcBef>
                <a:spcPts val="0"/>
              </a:spcBef>
              <a:spcAft>
                <a:spcPts val="0"/>
              </a:spcAft>
              <a:buClr>
                <a:schemeClr val="lt1"/>
              </a:buClr>
              <a:buSzPts val="1600"/>
              <a:buFont typeface="Inter SemiBold"/>
              <a:buNone/>
              <a:defRPr sz="1600">
                <a:solidFill>
                  <a:schemeClr val="lt1"/>
                </a:solidFill>
              </a:defRPr>
            </a:lvl8pPr>
            <a:lvl9pPr lvl="8" algn="l">
              <a:lnSpc>
                <a:spcPct val="100000"/>
              </a:lnSpc>
              <a:spcBef>
                <a:spcPts val="0"/>
              </a:spcBef>
              <a:spcAft>
                <a:spcPts val="0"/>
              </a:spcAft>
              <a:buClr>
                <a:schemeClr val="lt1"/>
              </a:buClr>
              <a:buSzPts val="1600"/>
              <a:buFont typeface="Inter SemiBold"/>
              <a:buNone/>
              <a:defRPr sz="1600">
                <a:solidFill>
                  <a:schemeClr val="lt1"/>
                </a:solidFill>
              </a:defRPr>
            </a:lvl9pPr>
          </a:lstStyle>
          <a:p/>
        </p:txBody>
      </p:sp>
      <p:sp>
        <p:nvSpPr>
          <p:cNvPr id="423" name="Google Shape;423;p60"/>
          <p:cNvSpPr txBox="1"/>
          <p:nvPr>
            <p:ph idx="6" type="body"/>
          </p:nvPr>
        </p:nvSpPr>
        <p:spPr>
          <a:xfrm>
            <a:off x="6458950" y="3441550"/>
            <a:ext cx="1607400" cy="10686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l">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l">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l">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l">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l">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l">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l">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l">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424" name="Google Shape;424;p60"/>
          <p:cNvSpPr txBox="1"/>
          <p:nvPr>
            <p:ph idx="7" type="body"/>
          </p:nvPr>
        </p:nvSpPr>
        <p:spPr>
          <a:xfrm>
            <a:off x="450850" y="2399275"/>
            <a:ext cx="3048000" cy="21108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lt1"/>
              </a:buClr>
              <a:buSzPts val="1200"/>
              <a:buFont typeface="Inter"/>
              <a:buChar char="●"/>
              <a:defRPr>
                <a:solidFill>
                  <a:schemeClr val="lt1"/>
                </a:solidFill>
              </a:defRPr>
            </a:lvl1pPr>
            <a:lvl2pPr indent="-304800" lvl="1" marL="914400" algn="l">
              <a:lnSpc>
                <a:spcPct val="100000"/>
              </a:lnSpc>
              <a:spcBef>
                <a:spcPts val="0"/>
              </a:spcBef>
              <a:spcAft>
                <a:spcPts val="0"/>
              </a:spcAft>
              <a:buClr>
                <a:schemeClr val="lt1"/>
              </a:buClr>
              <a:buSzPts val="1200"/>
              <a:buFont typeface="Inter"/>
              <a:buChar char="○"/>
              <a:defRPr>
                <a:solidFill>
                  <a:schemeClr val="lt1"/>
                </a:solidFill>
              </a:defRPr>
            </a:lvl2pPr>
            <a:lvl3pPr indent="-304800" lvl="2" marL="1371600" algn="l">
              <a:lnSpc>
                <a:spcPct val="100000"/>
              </a:lnSpc>
              <a:spcBef>
                <a:spcPts val="0"/>
              </a:spcBef>
              <a:spcAft>
                <a:spcPts val="0"/>
              </a:spcAft>
              <a:buClr>
                <a:schemeClr val="lt1"/>
              </a:buClr>
              <a:buSzPts val="1200"/>
              <a:buFont typeface="Inter"/>
              <a:buChar char="■"/>
              <a:defRPr>
                <a:solidFill>
                  <a:schemeClr val="lt1"/>
                </a:solidFill>
              </a:defRPr>
            </a:lvl3pPr>
            <a:lvl4pPr indent="-304800" lvl="3" marL="1828800" algn="l">
              <a:lnSpc>
                <a:spcPct val="100000"/>
              </a:lnSpc>
              <a:spcBef>
                <a:spcPts val="0"/>
              </a:spcBef>
              <a:spcAft>
                <a:spcPts val="0"/>
              </a:spcAft>
              <a:buClr>
                <a:schemeClr val="lt1"/>
              </a:buClr>
              <a:buSzPts val="1200"/>
              <a:buFont typeface="Inter"/>
              <a:buChar char="●"/>
              <a:defRPr>
                <a:solidFill>
                  <a:schemeClr val="lt1"/>
                </a:solidFill>
              </a:defRPr>
            </a:lvl4pPr>
            <a:lvl5pPr indent="-304800" lvl="4" marL="2286000" algn="l">
              <a:lnSpc>
                <a:spcPct val="100000"/>
              </a:lnSpc>
              <a:spcBef>
                <a:spcPts val="0"/>
              </a:spcBef>
              <a:spcAft>
                <a:spcPts val="0"/>
              </a:spcAft>
              <a:buClr>
                <a:schemeClr val="lt1"/>
              </a:buClr>
              <a:buSzPts val="1200"/>
              <a:buFont typeface="Inter"/>
              <a:buChar char="○"/>
              <a:defRPr>
                <a:solidFill>
                  <a:schemeClr val="lt1"/>
                </a:solidFill>
              </a:defRPr>
            </a:lvl5pPr>
            <a:lvl6pPr indent="-304800" lvl="5" marL="2743200" algn="l">
              <a:lnSpc>
                <a:spcPct val="100000"/>
              </a:lnSpc>
              <a:spcBef>
                <a:spcPts val="0"/>
              </a:spcBef>
              <a:spcAft>
                <a:spcPts val="0"/>
              </a:spcAft>
              <a:buClr>
                <a:schemeClr val="lt1"/>
              </a:buClr>
              <a:buSzPts val="1200"/>
              <a:buFont typeface="Inter"/>
              <a:buChar char="■"/>
              <a:defRPr>
                <a:solidFill>
                  <a:schemeClr val="lt1"/>
                </a:solidFill>
              </a:defRPr>
            </a:lvl6pPr>
            <a:lvl7pPr indent="-304800" lvl="6" marL="3200400" algn="l">
              <a:lnSpc>
                <a:spcPct val="100000"/>
              </a:lnSpc>
              <a:spcBef>
                <a:spcPts val="0"/>
              </a:spcBef>
              <a:spcAft>
                <a:spcPts val="0"/>
              </a:spcAft>
              <a:buClr>
                <a:schemeClr val="lt1"/>
              </a:buClr>
              <a:buSzPts val="1200"/>
              <a:buFont typeface="Inter"/>
              <a:buChar char="●"/>
              <a:defRPr>
                <a:solidFill>
                  <a:schemeClr val="lt1"/>
                </a:solidFill>
              </a:defRPr>
            </a:lvl7pPr>
            <a:lvl8pPr indent="-304800" lvl="7" marL="3657600" algn="l">
              <a:lnSpc>
                <a:spcPct val="100000"/>
              </a:lnSpc>
              <a:spcBef>
                <a:spcPts val="0"/>
              </a:spcBef>
              <a:spcAft>
                <a:spcPts val="0"/>
              </a:spcAft>
              <a:buClr>
                <a:schemeClr val="lt1"/>
              </a:buClr>
              <a:buSzPts val="1200"/>
              <a:buFont typeface="Inter"/>
              <a:buChar char="○"/>
              <a:defRPr>
                <a:solidFill>
                  <a:schemeClr val="lt1"/>
                </a:solidFill>
              </a:defRPr>
            </a:lvl8pPr>
            <a:lvl9pPr indent="-304800" lvl="8" marL="4114800" algn="l">
              <a:lnSpc>
                <a:spcPct val="100000"/>
              </a:lnSpc>
              <a:spcBef>
                <a:spcPts val="0"/>
              </a:spcBef>
              <a:spcAft>
                <a:spcPts val="0"/>
              </a:spcAft>
              <a:buClr>
                <a:schemeClr val="lt1"/>
              </a:buClr>
              <a:buSzPts val="1200"/>
              <a:buFont typeface="Inter"/>
              <a:buChar char="■"/>
              <a:defRPr>
                <a:solidFill>
                  <a:schemeClr val="lt1"/>
                </a:solidFill>
              </a:defRPr>
            </a:lvl9pPr>
          </a:lstStyle>
          <a:p/>
        </p:txBody>
      </p:sp>
      <p:sp>
        <p:nvSpPr>
          <p:cNvPr id="425" name="Google Shape;425;p60"/>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2"/>
                </a:solidFill>
                <a:latin typeface="Inter"/>
                <a:ea typeface="Inter"/>
                <a:cs typeface="Inter"/>
                <a:sym typeface="Inter"/>
              </a:rPr>
              <a:t>Confidential</a:t>
            </a:r>
            <a:endParaRPr b="0" i="0" sz="700" u="none" cap="none" strike="noStrike">
              <a:solidFill>
                <a:schemeClr val="lt2"/>
              </a:solidFill>
              <a:latin typeface="Inter"/>
              <a:ea typeface="Inter"/>
              <a:cs typeface="Inter"/>
              <a:sym typeface="Inter"/>
            </a:endParaRPr>
          </a:p>
        </p:txBody>
      </p:sp>
      <p:sp>
        <p:nvSpPr>
          <p:cNvPr id="426" name="Google Shape;426;p60"/>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427" name="Google Shape;427;p60"/>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lt2"/>
                </a:solidFill>
                <a:latin typeface="Inter"/>
                <a:ea typeface="Inter"/>
                <a:cs typeface="Inter"/>
                <a:sym typeface="Inter"/>
              </a:rPr>
              <a:t>Copyright ©</a:t>
            </a:r>
            <a:endParaRPr b="0" i="0" sz="700" u="none" cap="none" strike="noStrike">
              <a:solidFill>
                <a:schemeClr val="lt2"/>
              </a:solidFill>
              <a:latin typeface="Inter"/>
              <a:ea typeface="Inter"/>
              <a:cs typeface="Inter"/>
              <a:sym typeface="Inte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Blue">
  <p:cSld name="CUSTOM_5_1_1">
    <p:bg>
      <p:bgPr>
        <a:solidFill>
          <a:schemeClr val="accent4"/>
        </a:solidFill>
      </p:bgPr>
    </p:bg>
    <p:spTree>
      <p:nvGrpSpPr>
        <p:cNvPr id="38" name="Shape 38"/>
        <p:cNvGrpSpPr/>
        <p:nvPr/>
      </p:nvGrpSpPr>
      <p:grpSpPr>
        <a:xfrm>
          <a:off x="0" y="0"/>
          <a:ext cx="0" cy="0"/>
          <a:chOff x="0" y="0"/>
          <a:chExt cx="0" cy="0"/>
        </a:xfrm>
      </p:grpSpPr>
      <p:sp>
        <p:nvSpPr>
          <p:cNvPr id="39" name="Google Shape;39;p7"/>
          <p:cNvSpPr/>
          <p:nvPr>
            <p:ph idx="2" type="pic"/>
          </p:nvPr>
        </p:nvSpPr>
        <p:spPr>
          <a:xfrm>
            <a:off x="8596800" y="223475"/>
            <a:ext cx="318600" cy="318600"/>
          </a:xfrm>
          <a:prstGeom prst="ellipse">
            <a:avLst/>
          </a:prstGeom>
          <a:noFill/>
          <a:ln>
            <a:noFill/>
          </a:ln>
        </p:spPr>
      </p:sp>
      <p:sp>
        <p:nvSpPr>
          <p:cNvPr id="40" name="Google Shape;40;p7"/>
          <p:cNvSpPr txBox="1"/>
          <p:nvPr>
            <p:ph type="title"/>
          </p:nvPr>
        </p:nvSpPr>
        <p:spPr>
          <a:xfrm>
            <a:off x="884890" y="1024150"/>
            <a:ext cx="6123900" cy="1475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9600"/>
              <a:buNone/>
              <a:defRPr sz="9600">
                <a:solidFill>
                  <a:schemeClr val="dk2"/>
                </a:solidFill>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41" name="Google Shape;41;p7"/>
          <p:cNvSpPr txBox="1"/>
          <p:nvPr>
            <p:ph idx="1" type="subTitle"/>
          </p:nvPr>
        </p:nvSpPr>
        <p:spPr>
          <a:xfrm>
            <a:off x="966811" y="321575"/>
            <a:ext cx="23040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Albert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rrent Market / Market Size">
  <p:cSld name="SECTION_TITLE_AND_DESCRIPTION">
    <p:bg>
      <p:bgPr>
        <a:solidFill>
          <a:schemeClr val="dk2"/>
        </a:solidFill>
      </p:bgPr>
    </p:bg>
    <p:spTree>
      <p:nvGrpSpPr>
        <p:cNvPr id="428" name="Shape 428"/>
        <p:cNvGrpSpPr/>
        <p:nvPr/>
      </p:nvGrpSpPr>
      <p:grpSpPr>
        <a:xfrm>
          <a:off x="0" y="0"/>
          <a:ext cx="0" cy="0"/>
          <a:chOff x="0" y="0"/>
          <a:chExt cx="0" cy="0"/>
        </a:xfrm>
      </p:grpSpPr>
      <p:sp>
        <p:nvSpPr>
          <p:cNvPr id="429" name="Google Shape;429;p61"/>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lt2"/>
                </a:solidFill>
                <a:latin typeface="Inter Light"/>
                <a:ea typeface="Inter Light"/>
                <a:cs typeface="Inter Light"/>
                <a:sym typeface="Inter Light"/>
              </a:rPr>
              <a:t>‹#›</a:t>
            </a:fld>
            <a:endParaRPr b="0" i="0" sz="800" u="none" cap="none" strike="noStrike">
              <a:solidFill>
                <a:schemeClr val="lt2"/>
              </a:solidFill>
              <a:latin typeface="Inter Light"/>
              <a:ea typeface="Inter Light"/>
              <a:cs typeface="Inter Light"/>
              <a:sym typeface="Inter Light"/>
            </a:endParaRPr>
          </a:p>
        </p:txBody>
      </p:sp>
      <p:cxnSp>
        <p:nvCxnSpPr>
          <p:cNvPr id="430" name="Google Shape;430;p61"/>
          <p:cNvCxnSpPr/>
          <p:nvPr/>
        </p:nvCxnSpPr>
        <p:spPr>
          <a:xfrm rot="10800000">
            <a:off x="560525" y="279400"/>
            <a:ext cx="149400" cy="0"/>
          </a:xfrm>
          <a:prstGeom prst="straightConnector1">
            <a:avLst/>
          </a:prstGeom>
          <a:noFill/>
          <a:ln cap="flat" cmpd="sng" w="9525">
            <a:solidFill>
              <a:schemeClr val="lt2"/>
            </a:solidFill>
            <a:prstDash val="solid"/>
            <a:round/>
            <a:headEnd len="sm" w="sm" type="none"/>
            <a:tailEnd len="sm" w="sm" type="none"/>
          </a:ln>
        </p:spPr>
      </p:cxnSp>
      <p:sp>
        <p:nvSpPr>
          <p:cNvPr id="431" name="Google Shape;431;p61"/>
          <p:cNvSpPr txBox="1"/>
          <p:nvPr>
            <p:ph idx="1" type="subTitle"/>
          </p:nvPr>
        </p:nvSpPr>
        <p:spPr>
          <a:xfrm>
            <a:off x="675475" y="3055900"/>
            <a:ext cx="1466400" cy="77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800"/>
              <a:buFont typeface="Inter SemiBold"/>
              <a:buNone/>
              <a:defRPr>
                <a:solidFill>
                  <a:schemeClr val="lt1"/>
                </a:solidFill>
              </a:defRPr>
            </a:lvl1pPr>
            <a:lvl2pPr lvl="1" algn="ctr">
              <a:lnSpc>
                <a:spcPct val="100000"/>
              </a:lnSpc>
              <a:spcBef>
                <a:spcPts val="0"/>
              </a:spcBef>
              <a:spcAft>
                <a:spcPts val="0"/>
              </a:spcAft>
              <a:buClr>
                <a:schemeClr val="lt1"/>
              </a:buClr>
              <a:buSzPts val="1800"/>
              <a:buFont typeface="Inter SemiBold"/>
              <a:buNone/>
              <a:defRPr>
                <a:solidFill>
                  <a:schemeClr val="lt1"/>
                </a:solidFill>
              </a:defRPr>
            </a:lvl2pPr>
            <a:lvl3pPr lvl="2" algn="ctr">
              <a:lnSpc>
                <a:spcPct val="100000"/>
              </a:lnSpc>
              <a:spcBef>
                <a:spcPts val="0"/>
              </a:spcBef>
              <a:spcAft>
                <a:spcPts val="0"/>
              </a:spcAft>
              <a:buClr>
                <a:schemeClr val="lt1"/>
              </a:buClr>
              <a:buSzPts val="1800"/>
              <a:buFont typeface="Inter SemiBold"/>
              <a:buNone/>
              <a:defRPr>
                <a:solidFill>
                  <a:schemeClr val="lt1"/>
                </a:solidFill>
              </a:defRPr>
            </a:lvl3pPr>
            <a:lvl4pPr lvl="3" algn="ctr">
              <a:lnSpc>
                <a:spcPct val="100000"/>
              </a:lnSpc>
              <a:spcBef>
                <a:spcPts val="0"/>
              </a:spcBef>
              <a:spcAft>
                <a:spcPts val="0"/>
              </a:spcAft>
              <a:buClr>
                <a:schemeClr val="lt1"/>
              </a:buClr>
              <a:buSzPts val="1800"/>
              <a:buFont typeface="Inter SemiBold"/>
              <a:buNone/>
              <a:defRPr>
                <a:solidFill>
                  <a:schemeClr val="lt1"/>
                </a:solidFill>
              </a:defRPr>
            </a:lvl4pPr>
            <a:lvl5pPr lvl="4" algn="ctr">
              <a:lnSpc>
                <a:spcPct val="100000"/>
              </a:lnSpc>
              <a:spcBef>
                <a:spcPts val="0"/>
              </a:spcBef>
              <a:spcAft>
                <a:spcPts val="0"/>
              </a:spcAft>
              <a:buClr>
                <a:schemeClr val="lt1"/>
              </a:buClr>
              <a:buSzPts val="1800"/>
              <a:buFont typeface="Inter SemiBold"/>
              <a:buNone/>
              <a:defRPr>
                <a:solidFill>
                  <a:schemeClr val="lt1"/>
                </a:solidFill>
              </a:defRPr>
            </a:lvl5pPr>
            <a:lvl6pPr lvl="5" algn="ctr">
              <a:lnSpc>
                <a:spcPct val="100000"/>
              </a:lnSpc>
              <a:spcBef>
                <a:spcPts val="0"/>
              </a:spcBef>
              <a:spcAft>
                <a:spcPts val="0"/>
              </a:spcAft>
              <a:buClr>
                <a:schemeClr val="lt1"/>
              </a:buClr>
              <a:buSzPts val="1800"/>
              <a:buFont typeface="Inter SemiBold"/>
              <a:buNone/>
              <a:defRPr>
                <a:solidFill>
                  <a:schemeClr val="lt1"/>
                </a:solidFill>
              </a:defRPr>
            </a:lvl6pPr>
            <a:lvl7pPr lvl="6" algn="ctr">
              <a:lnSpc>
                <a:spcPct val="100000"/>
              </a:lnSpc>
              <a:spcBef>
                <a:spcPts val="0"/>
              </a:spcBef>
              <a:spcAft>
                <a:spcPts val="0"/>
              </a:spcAft>
              <a:buClr>
                <a:schemeClr val="lt1"/>
              </a:buClr>
              <a:buSzPts val="1800"/>
              <a:buFont typeface="Inter SemiBold"/>
              <a:buNone/>
              <a:defRPr>
                <a:solidFill>
                  <a:schemeClr val="lt1"/>
                </a:solidFill>
              </a:defRPr>
            </a:lvl7pPr>
            <a:lvl8pPr lvl="7" algn="ctr">
              <a:lnSpc>
                <a:spcPct val="100000"/>
              </a:lnSpc>
              <a:spcBef>
                <a:spcPts val="0"/>
              </a:spcBef>
              <a:spcAft>
                <a:spcPts val="0"/>
              </a:spcAft>
              <a:buClr>
                <a:schemeClr val="lt1"/>
              </a:buClr>
              <a:buSzPts val="1800"/>
              <a:buFont typeface="Inter SemiBold"/>
              <a:buNone/>
              <a:defRPr>
                <a:solidFill>
                  <a:schemeClr val="lt1"/>
                </a:solidFill>
              </a:defRPr>
            </a:lvl8pPr>
            <a:lvl9pPr lvl="8" algn="ctr">
              <a:lnSpc>
                <a:spcPct val="100000"/>
              </a:lnSpc>
              <a:spcBef>
                <a:spcPts val="0"/>
              </a:spcBef>
              <a:spcAft>
                <a:spcPts val="0"/>
              </a:spcAft>
              <a:buClr>
                <a:schemeClr val="lt1"/>
              </a:buClr>
              <a:buSzPts val="1800"/>
              <a:buFont typeface="Inter SemiBold"/>
              <a:buNone/>
              <a:defRPr>
                <a:solidFill>
                  <a:schemeClr val="lt1"/>
                </a:solidFill>
              </a:defRPr>
            </a:lvl9pPr>
          </a:lstStyle>
          <a:p/>
        </p:txBody>
      </p:sp>
      <p:sp>
        <p:nvSpPr>
          <p:cNvPr id="432" name="Google Shape;432;p61"/>
          <p:cNvSpPr txBox="1"/>
          <p:nvPr>
            <p:ph idx="2" type="body"/>
          </p:nvPr>
        </p:nvSpPr>
        <p:spPr>
          <a:xfrm>
            <a:off x="604925" y="3668125"/>
            <a:ext cx="1607400" cy="873600"/>
          </a:xfrm>
          <a:prstGeom prst="rect">
            <a:avLst/>
          </a:prstGeom>
          <a:noFill/>
          <a:ln>
            <a:noFill/>
          </a:ln>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433" name="Google Shape;433;p61"/>
          <p:cNvSpPr txBox="1"/>
          <p:nvPr>
            <p:ph idx="3" type="subTitle"/>
          </p:nvPr>
        </p:nvSpPr>
        <p:spPr>
          <a:xfrm>
            <a:off x="3885400" y="3055900"/>
            <a:ext cx="1466400" cy="77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800"/>
              <a:buFont typeface="Inter SemiBold"/>
              <a:buNone/>
              <a:defRPr>
                <a:solidFill>
                  <a:schemeClr val="lt1"/>
                </a:solidFill>
              </a:defRPr>
            </a:lvl1pPr>
            <a:lvl2pPr lvl="1" algn="ctr">
              <a:lnSpc>
                <a:spcPct val="100000"/>
              </a:lnSpc>
              <a:spcBef>
                <a:spcPts val="0"/>
              </a:spcBef>
              <a:spcAft>
                <a:spcPts val="0"/>
              </a:spcAft>
              <a:buClr>
                <a:schemeClr val="lt1"/>
              </a:buClr>
              <a:buSzPts val="1800"/>
              <a:buFont typeface="Inter SemiBold"/>
              <a:buNone/>
              <a:defRPr>
                <a:solidFill>
                  <a:schemeClr val="lt1"/>
                </a:solidFill>
              </a:defRPr>
            </a:lvl2pPr>
            <a:lvl3pPr lvl="2" algn="ctr">
              <a:lnSpc>
                <a:spcPct val="100000"/>
              </a:lnSpc>
              <a:spcBef>
                <a:spcPts val="0"/>
              </a:spcBef>
              <a:spcAft>
                <a:spcPts val="0"/>
              </a:spcAft>
              <a:buClr>
                <a:schemeClr val="lt1"/>
              </a:buClr>
              <a:buSzPts val="1800"/>
              <a:buFont typeface="Inter SemiBold"/>
              <a:buNone/>
              <a:defRPr>
                <a:solidFill>
                  <a:schemeClr val="lt1"/>
                </a:solidFill>
              </a:defRPr>
            </a:lvl3pPr>
            <a:lvl4pPr lvl="3" algn="ctr">
              <a:lnSpc>
                <a:spcPct val="100000"/>
              </a:lnSpc>
              <a:spcBef>
                <a:spcPts val="0"/>
              </a:spcBef>
              <a:spcAft>
                <a:spcPts val="0"/>
              </a:spcAft>
              <a:buClr>
                <a:schemeClr val="lt1"/>
              </a:buClr>
              <a:buSzPts val="1800"/>
              <a:buFont typeface="Inter SemiBold"/>
              <a:buNone/>
              <a:defRPr>
                <a:solidFill>
                  <a:schemeClr val="lt1"/>
                </a:solidFill>
              </a:defRPr>
            </a:lvl4pPr>
            <a:lvl5pPr lvl="4" algn="ctr">
              <a:lnSpc>
                <a:spcPct val="100000"/>
              </a:lnSpc>
              <a:spcBef>
                <a:spcPts val="0"/>
              </a:spcBef>
              <a:spcAft>
                <a:spcPts val="0"/>
              </a:spcAft>
              <a:buClr>
                <a:schemeClr val="lt1"/>
              </a:buClr>
              <a:buSzPts val="1800"/>
              <a:buFont typeface="Inter SemiBold"/>
              <a:buNone/>
              <a:defRPr>
                <a:solidFill>
                  <a:schemeClr val="lt1"/>
                </a:solidFill>
              </a:defRPr>
            </a:lvl5pPr>
            <a:lvl6pPr lvl="5" algn="ctr">
              <a:lnSpc>
                <a:spcPct val="100000"/>
              </a:lnSpc>
              <a:spcBef>
                <a:spcPts val="0"/>
              </a:spcBef>
              <a:spcAft>
                <a:spcPts val="0"/>
              </a:spcAft>
              <a:buClr>
                <a:schemeClr val="lt1"/>
              </a:buClr>
              <a:buSzPts val="1800"/>
              <a:buFont typeface="Inter SemiBold"/>
              <a:buNone/>
              <a:defRPr>
                <a:solidFill>
                  <a:schemeClr val="lt1"/>
                </a:solidFill>
              </a:defRPr>
            </a:lvl6pPr>
            <a:lvl7pPr lvl="6" algn="ctr">
              <a:lnSpc>
                <a:spcPct val="100000"/>
              </a:lnSpc>
              <a:spcBef>
                <a:spcPts val="0"/>
              </a:spcBef>
              <a:spcAft>
                <a:spcPts val="0"/>
              </a:spcAft>
              <a:buClr>
                <a:schemeClr val="lt1"/>
              </a:buClr>
              <a:buSzPts val="1800"/>
              <a:buFont typeface="Inter SemiBold"/>
              <a:buNone/>
              <a:defRPr>
                <a:solidFill>
                  <a:schemeClr val="lt1"/>
                </a:solidFill>
              </a:defRPr>
            </a:lvl7pPr>
            <a:lvl8pPr lvl="7" algn="ctr">
              <a:lnSpc>
                <a:spcPct val="100000"/>
              </a:lnSpc>
              <a:spcBef>
                <a:spcPts val="0"/>
              </a:spcBef>
              <a:spcAft>
                <a:spcPts val="0"/>
              </a:spcAft>
              <a:buClr>
                <a:schemeClr val="lt1"/>
              </a:buClr>
              <a:buSzPts val="1800"/>
              <a:buFont typeface="Inter SemiBold"/>
              <a:buNone/>
              <a:defRPr>
                <a:solidFill>
                  <a:schemeClr val="lt1"/>
                </a:solidFill>
              </a:defRPr>
            </a:lvl8pPr>
            <a:lvl9pPr lvl="8" algn="ctr">
              <a:lnSpc>
                <a:spcPct val="100000"/>
              </a:lnSpc>
              <a:spcBef>
                <a:spcPts val="0"/>
              </a:spcBef>
              <a:spcAft>
                <a:spcPts val="0"/>
              </a:spcAft>
              <a:buClr>
                <a:schemeClr val="lt1"/>
              </a:buClr>
              <a:buSzPts val="1800"/>
              <a:buFont typeface="Inter SemiBold"/>
              <a:buNone/>
              <a:defRPr>
                <a:solidFill>
                  <a:schemeClr val="lt1"/>
                </a:solidFill>
              </a:defRPr>
            </a:lvl9pPr>
          </a:lstStyle>
          <a:p/>
        </p:txBody>
      </p:sp>
      <p:sp>
        <p:nvSpPr>
          <p:cNvPr id="434" name="Google Shape;434;p61"/>
          <p:cNvSpPr txBox="1"/>
          <p:nvPr>
            <p:ph idx="4" type="body"/>
          </p:nvPr>
        </p:nvSpPr>
        <p:spPr>
          <a:xfrm>
            <a:off x="3814850" y="3668125"/>
            <a:ext cx="1607400" cy="873600"/>
          </a:xfrm>
          <a:prstGeom prst="rect">
            <a:avLst/>
          </a:prstGeom>
          <a:noFill/>
          <a:ln>
            <a:noFill/>
          </a:ln>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435" name="Google Shape;435;p61"/>
          <p:cNvSpPr txBox="1"/>
          <p:nvPr>
            <p:ph idx="5" type="subTitle"/>
          </p:nvPr>
        </p:nvSpPr>
        <p:spPr>
          <a:xfrm>
            <a:off x="7024719" y="3055900"/>
            <a:ext cx="1466400" cy="77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800"/>
              <a:buFont typeface="Inter SemiBold"/>
              <a:buNone/>
              <a:defRPr>
                <a:solidFill>
                  <a:schemeClr val="lt1"/>
                </a:solidFill>
              </a:defRPr>
            </a:lvl1pPr>
            <a:lvl2pPr lvl="1" algn="ctr">
              <a:lnSpc>
                <a:spcPct val="100000"/>
              </a:lnSpc>
              <a:spcBef>
                <a:spcPts val="0"/>
              </a:spcBef>
              <a:spcAft>
                <a:spcPts val="0"/>
              </a:spcAft>
              <a:buClr>
                <a:schemeClr val="lt1"/>
              </a:buClr>
              <a:buSzPts val="1800"/>
              <a:buFont typeface="Inter SemiBold"/>
              <a:buNone/>
              <a:defRPr>
                <a:solidFill>
                  <a:schemeClr val="lt1"/>
                </a:solidFill>
              </a:defRPr>
            </a:lvl2pPr>
            <a:lvl3pPr lvl="2" algn="ctr">
              <a:lnSpc>
                <a:spcPct val="100000"/>
              </a:lnSpc>
              <a:spcBef>
                <a:spcPts val="0"/>
              </a:spcBef>
              <a:spcAft>
                <a:spcPts val="0"/>
              </a:spcAft>
              <a:buClr>
                <a:schemeClr val="lt1"/>
              </a:buClr>
              <a:buSzPts val="1800"/>
              <a:buFont typeface="Inter SemiBold"/>
              <a:buNone/>
              <a:defRPr>
                <a:solidFill>
                  <a:schemeClr val="lt1"/>
                </a:solidFill>
              </a:defRPr>
            </a:lvl3pPr>
            <a:lvl4pPr lvl="3" algn="ctr">
              <a:lnSpc>
                <a:spcPct val="100000"/>
              </a:lnSpc>
              <a:spcBef>
                <a:spcPts val="0"/>
              </a:spcBef>
              <a:spcAft>
                <a:spcPts val="0"/>
              </a:spcAft>
              <a:buClr>
                <a:schemeClr val="lt1"/>
              </a:buClr>
              <a:buSzPts val="1800"/>
              <a:buFont typeface="Inter SemiBold"/>
              <a:buNone/>
              <a:defRPr>
                <a:solidFill>
                  <a:schemeClr val="lt1"/>
                </a:solidFill>
              </a:defRPr>
            </a:lvl4pPr>
            <a:lvl5pPr lvl="4" algn="ctr">
              <a:lnSpc>
                <a:spcPct val="100000"/>
              </a:lnSpc>
              <a:spcBef>
                <a:spcPts val="0"/>
              </a:spcBef>
              <a:spcAft>
                <a:spcPts val="0"/>
              </a:spcAft>
              <a:buClr>
                <a:schemeClr val="lt1"/>
              </a:buClr>
              <a:buSzPts val="1800"/>
              <a:buFont typeface="Inter SemiBold"/>
              <a:buNone/>
              <a:defRPr>
                <a:solidFill>
                  <a:schemeClr val="lt1"/>
                </a:solidFill>
              </a:defRPr>
            </a:lvl5pPr>
            <a:lvl6pPr lvl="5" algn="ctr">
              <a:lnSpc>
                <a:spcPct val="100000"/>
              </a:lnSpc>
              <a:spcBef>
                <a:spcPts val="0"/>
              </a:spcBef>
              <a:spcAft>
                <a:spcPts val="0"/>
              </a:spcAft>
              <a:buClr>
                <a:schemeClr val="lt1"/>
              </a:buClr>
              <a:buSzPts val="1800"/>
              <a:buFont typeface="Inter SemiBold"/>
              <a:buNone/>
              <a:defRPr>
                <a:solidFill>
                  <a:schemeClr val="lt1"/>
                </a:solidFill>
              </a:defRPr>
            </a:lvl6pPr>
            <a:lvl7pPr lvl="6" algn="ctr">
              <a:lnSpc>
                <a:spcPct val="100000"/>
              </a:lnSpc>
              <a:spcBef>
                <a:spcPts val="0"/>
              </a:spcBef>
              <a:spcAft>
                <a:spcPts val="0"/>
              </a:spcAft>
              <a:buClr>
                <a:schemeClr val="lt1"/>
              </a:buClr>
              <a:buSzPts val="1800"/>
              <a:buFont typeface="Inter SemiBold"/>
              <a:buNone/>
              <a:defRPr>
                <a:solidFill>
                  <a:schemeClr val="lt1"/>
                </a:solidFill>
              </a:defRPr>
            </a:lvl7pPr>
            <a:lvl8pPr lvl="7" algn="ctr">
              <a:lnSpc>
                <a:spcPct val="100000"/>
              </a:lnSpc>
              <a:spcBef>
                <a:spcPts val="0"/>
              </a:spcBef>
              <a:spcAft>
                <a:spcPts val="0"/>
              </a:spcAft>
              <a:buClr>
                <a:schemeClr val="lt1"/>
              </a:buClr>
              <a:buSzPts val="1800"/>
              <a:buFont typeface="Inter SemiBold"/>
              <a:buNone/>
              <a:defRPr>
                <a:solidFill>
                  <a:schemeClr val="lt1"/>
                </a:solidFill>
              </a:defRPr>
            </a:lvl8pPr>
            <a:lvl9pPr lvl="8" algn="ctr">
              <a:lnSpc>
                <a:spcPct val="100000"/>
              </a:lnSpc>
              <a:spcBef>
                <a:spcPts val="0"/>
              </a:spcBef>
              <a:spcAft>
                <a:spcPts val="0"/>
              </a:spcAft>
              <a:buClr>
                <a:schemeClr val="lt1"/>
              </a:buClr>
              <a:buSzPts val="1800"/>
              <a:buFont typeface="Inter SemiBold"/>
              <a:buNone/>
              <a:defRPr>
                <a:solidFill>
                  <a:schemeClr val="lt1"/>
                </a:solidFill>
              </a:defRPr>
            </a:lvl9pPr>
          </a:lstStyle>
          <a:p/>
        </p:txBody>
      </p:sp>
      <p:sp>
        <p:nvSpPr>
          <p:cNvPr id="436" name="Google Shape;436;p61"/>
          <p:cNvSpPr txBox="1"/>
          <p:nvPr>
            <p:ph idx="6" type="body"/>
          </p:nvPr>
        </p:nvSpPr>
        <p:spPr>
          <a:xfrm>
            <a:off x="6954219" y="3668125"/>
            <a:ext cx="1607400" cy="873600"/>
          </a:xfrm>
          <a:prstGeom prst="rect">
            <a:avLst/>
          </a:prstGeom>
          <a:noFill/>
          <a:ln>
            <a:noFill/>
          </a:ln>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437" name="Google Shape;437;p61"/>
          <p:cNvSpPr txBox="1"/>
          <p:nvPr>
            <p:ph type="title"/>
          </p:nvPr>
        </p:nvSpPr>
        <p:spPr>
          <a:xfrm>
            <a:off x="450850" y="596800"/>
            <a:ext cx="6767700" cy="12876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lt1"/>
              </a:buClr>
              <a:buSzPts val="4200"/>
              <a:buFont typeface="Inter"/>
              <a:buNone/>
              <a:defRPr>
                <a:solidFill>
                  <a:schemeClr val="lt1"/>
                </a:solidFill>
              </a:defRPr>
            </a:lvl1pPr>
            <a:lvl2pPr lvl="1" algn="l">
              <a:lnSpc>
                <a:spcPct val="80000"/>
              </a:lnSpc>
              <a:spcBef>
                <a:spcPts val="0"/>
              </a:spcBef>
              <a:spcAft>
                <a:spcPts val="0"/>
              </a:spcAft>
              <a:buClr>
                <a:schemeClr val="lt1"/>
              </a:buClr>
              <a:buSzPts val="4800"/>
              <a:buNone/>
              <a:defRPr sz="4800">
                <a:solidFill>
                  <a:schemeClr val="lt1"/>
                </a:solidFill>
              </a:defRPr>
            </a:lvl2pPr>
            <a:lvl3pPr lvl="2" algn="l">
              <a:lnSpc>
                <a:spcPct val="80000"/>
              </a:lnSpc>
              <a:spcBef>
                <a:spcPts val="0"/>
              </a:spcBef>
              <a:spcAft>
                <a:spcPts val="0"/>
              </a:spcAft>
              <a:buClr>
                <a:schemeClr val="lt1"/>
              </a:buClr>
              <a:buSzPts val="4800"/>
              <a:buNone/>
              <a:defRPr sz="4800">
                <a:solidFill>
                  <a:schemeClr val="lt1"/>
                </a:solidFill>
              </a:defRPr>
            </a:lvl3pPr>
            <a:lvl4pPr lvl="3" algn="l">
              <a:lnSpc>
                <a:spcPct val="80000"/>
              </a:lnSpc>
              <a:spcBef>
                <a:spcPts val="0"/>
              </a:spcBef>
              <a:spcAft>
                <a:spcPts val="0"/>
              </a:spcAft>
              <a:buClr>
                <a:schemeClr val="lt1"/>
              </a:buClr>
              <a:buSzPts val="4800"/>
              <a:buNone/>
              <a:defRPr sz="4800">
                <a:solidFill>
                  <a:schemeClr val="lt1"/>
                </a:solidFill>
              </a:defRPr>
            </a:lvl4pPr>
            <a:lvl5pPr lvl="4" algn="l">
              <a:lnSpc>
                <a:spcPct val="80000"/>
              </a:lnSpc>
              <a:spcBef>
                <a:spcPts val="0"/>
              </a:spcBef>
              <a:spcAft>
                <a:spcPts val="0"/>
              </a:spcAft>
              <a:buClr>
                <a:schemeClr val="lt1"/>
              </a:buClr>
              <a:buSzPts val="4800"/>
              <a:buNone/>
              <a:defRPr sz="4800">
                <a:solidFill>
                  <a:schemeClr val="lt1"/>
                </a:solidFill>
              </a:defRPr>
            </a:lvl5pPr>
            <a:lvl6pPr lvl="5" algn="l">
              <a:lnSpc>
                <a:spcPct val="80000"/>
              </a:lnSpc>
              <a:spcBef>
                <a:spcPts val="0"/>
              </a:spcBef>
              <a:spcAft>
                <a:spcPts val="0"/>
              </a:spcAft>
              <a:buClr>
                <a:schemeClr val="lt1"/>
              </a:buClr>
              <a:buSzPts val="4800"/>
              <a:buNone/>
              <a:defRPr sz="4800">
                <a:solidFill>
                  <a:schemeClr val="lt1"/>
                </a:solidFill>
              </a:defRPr>
            </a:lvl6pPr>
            <a:lvl7pPr lvl="6" algn="l">
              <a:lnSpc>
                <a:spcPct val="80000"/>
              </a:lnSpc>
              <a:spcBef>
                <a:spcPts val="0"/>
              </a:spcBef>
              <a:spcAft>
                <a:spcPts val="0"/>
              </a:spcAft>
              <a:buClr>
                <a:schemeClr val="lt1"/>
              </a:buClr>
              <a:buSzPts val="4800"/>
              <a:buNone/>
              <a:defRPr sz="4800">
                <a:solidFill>
                  <a:schemeClr val="lt1"/>
                </a:solidFill>
              </a:defRPr>
            </a:lvl7pPr>
            <a:lvl8pPr lvl="7" algn="l">
              <a:lnSpc>
                <a:spcPct val="80000"/>
              </a:lnSpc>
              <a:spcBef>
                <a:spcPts val="0"/>
              </a:spcBef>
              <a:spcAft>
                <a:spcPts val="0"/>
              </a:spcAft>
              <a:buClr>
                <a:schemeClr val="lt1"/>
              </a:buClr>
              <a:buSzPts val="4800"/>
              <a:buNone/>
              <a:defRPr sz="4800">
                <a:solidFill>
                  <a:schemeClr val="lt1"/>
                </a:solidFill>
              </a:defRPr>
            </a:lvl8pPr>
            <a:lvl9pPr lvl="8" algn="l">
              <a:lnSpc>
                <a:spcPct val="80000"/>
              </a:lnSpc>
              <a:spcBef>
                <a:spcPts val="0"/>
              </a:spcBef>
              <a:spcAft>
                <a:spcPts val="0"/>
              </a:spcAft>
              <a:buClr>
                <a:schemeClr val="lt1"/>
              </a:buClr>
              <a:buSzPts val="4800"/>
              <a:buNone/>
              <a:defRPr sz="4800">
                <a:solidFill>
                  <a:schemeClr val="lt1"/>
                </a:solidFill>
              </a:defRPr>
            </a:lvl9pPr>
          </a:lstStyle>
          <a:p/>
        </p:txBody>
      </p:sp>
      <p:sp>
        <p:nvSpPr>
          <p:cNvPr id="438" name="Google Shape;438;p61"/>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2"/>
                </a:solidFill>
                <a:latin typeface="Inter"/>
                <a:ea typeface="Inter"/>
                <a:cs typeface="Inter"/>
                <a:sym typeface="Inter"/>
              </a:rPr>
              <a:t>Confidential</a:t>
            </a:r>
            <a:endParaRPr b="0" i="0" sz="700" u="none" cap="none" strike="noStrike">
              <a:solidFill>
                <a:schemeClr val="lt2"/>
              </a:solidFill>
              <a:latin typeface="Inter"/>
              <a:ea typeface="Inter"/>
              <a:cs typeface="Inter"/>
              <a:sym typeface="Inter"/>
            </a:endParaRPr>
          </a:p>
        </p:txBody>
      </p:sp>
      <p:sp>
        <p:nvSpPr>
          <p:cNvPr id="439" name="Google Shape;439;p61"/>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lt2"/>
                </a:solidFill>
                <a:latin typeface="Inter"/>
                <a:ea typeface="Inter"/>
                <a:cs typeface="Inter"/>
                <a:sym typeface="Inter"/>
              </a:rPr>
              <a:t>Copyright ©</a:t>
            </a:r>
            <a:endParaRPr b="0" i="0" sz="700" u="none" cap="none" strike="noStrike">
              <a:solidFill>
                <a:schemeClr val="lt2"/>
              </a:solidFill>
              <a:latin typeface="Inter"/>
              <a:ea typeface="Inter"/>
              <a:cs typeface="Inter"/>
              <a:sym typeface="Inte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ll Quote">
  <p:cSld name="CUSTOM_1">
    <p:bg>
      <p:bgPr>
        <a:solidFill>
          <a:schemeClr val="lt1"/>
        </a:solidFill>
      </p:bgPr>
    </p:bg>
    <p:spTree>
      <p:nvGrpSpPr>
        <p:cNvPr id="43" name="Shape 43"/>
        <p:cNvGrpSpPr/>
        <p:nvPr/>
      </p:nvGrpSpPr>
      <p:grpSpPr>
        <a:xfrm>
          <a:off x="0" y="0"/>
          <a:ext cx="0" cy="0"/>
          <a:chOff x="0" y="0"/>
          <a:chExt cx="0" cy="0"/>
        </a:xfrm>
      </p:grpSpPr>
      <p:sp>
        <p:nvSpPr>
          <p:cNvPr id="44" name="Google Shape;44;p8"/>
          <p:cNvSpPr/>
          <p:nvPr>
            <p:ph idx="2" type="pic"/>
          </p:nvPr>
        </p:nvSpPr>
        <p:spPr>
          <a:xfrm>
            <a:off x="8596800" y="223475"/>
            <a:ext cx="318600" cy="318600"/>
          </a:xfrm>
          <a:prstGeom prst="ellipse">
            <a:avLst/>
          </a:prstGeom>
          <a:noFill/>
          <a:ln>
            <a:noFill/>
          </a:ln>
        </p:spPr>
      </p:sp>
      <p:sp>
        <p:nvSpPr>
          <p:cNvPr id="45" name="Google Shape;45;p8"/>
          <p:cNvSpPr txBox="1"/>
          <p:nvPr>
            <p:ph idx="1" type="subTitle"/>
          </p:nvPr>
        </p:nvSpPr>
        <p:spPr>
          <a:xfrm>
            <a:off x="4627750" y="1204950"/>
            <a:ext cx="2489700" cy="363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46" name="Google Shape;46;p8"/>
          <p:cNvSpPr txBox="1"/>
          <p:nvPr>
            <p:ph idx="3" type="body"/>
          </p:nvPr>
        </p:nvSpPr>
        <p:spPr>
          <a:xfrm>
            <a:off x="4627750" y="1592350"/>
            <a:ext cx="2539200" cy="1613700"/>
          </a:xfrm>
          <a:prstGeom prst="rect">
            <a:avLst/>
          </a:prstGeom>
        </p:spPr>
        <p:txBody>
          <a:bodyPr anchorCtr="0" anchor="t" bIns="91425" lIns="91425" spcFirstLastPara="1" rIns="91425" wrap="square" tIns="91425">
            <a:noAutofit/>
          </a:bodyPr>
          <a:lstStyle>
            <a:lvl1pPr indent="-381000" lvl="0" marL="457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1pPr>
            <a:lvl2pPr indent="-381000" lvl="1" marL="914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2pPr>
            <a:lvl3pPr indent="-381000" lvl="2" marL="1371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3pPr>
            <a:lvl4pPr indent="-381000" lvl="3" marL="1828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4pPr>
            <a:lvl5pPr indent="-381000" lvl="4" marL="2286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5pPr>
            <a:lvl6pPr indent="-381000" lvl="5" marL="2743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6pPr>
            <a:lvl7pPr indent="-381000" lvl="6" marL="3200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7pPr>
            <a:lvl8pPr indent="-381000" lvl="7" marL="3657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8pPr>
            <a:lvl9pPr indent="-381000" lvl="8" marL="4114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9pPr>
          </a:lstStyle>
          <a:p/>
        </p:txBody>
      </p:sp>
      <p:sp>
        <p:nvSpPr>
          <p:cNvPr id="47" name="Google Shape;47;p8"/>
          <p:cNvSpPr/>
          <p:nvPr>
            <p:ph idx="4" type="pic"/>
          </p:nvPr>
        </p:nvSpPr>
        <p:spPr>
          <a:xfrm rot="-5400000">
            <a:off x="1529325" y="1257825"/>
            <a:ext cx="3114600" cy="2619600"/>
          </a:xfrm>
          <a:prstGeom prst="round2SameRect">
            <a:avLst>
              <a:gd fmla="val 3848" name="adj1"/>
              <a:gd fmla="val 0" name="adj2"/>
            </a:avLst>
          </a:prstGeom>
          <a:noFill/>
          <a:ln>
            <a:noFill/>
          </a:ln>
        </p:spPr>
      </p:sp>
      <p:sp>
        <p:nvSpPr>
          <p:cNvPr id="48" name="Google Shape;48;p8"/>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extLst>
    <p:ext uri="{DCECCB84-F9BA-43D5-87BE-67443E8EF086}">
      <p15:sldGuideLst>
        <p15:guide id="1" orient="horz" pos="636">
          <p15:clr>
            <a:srgbClr val="E46962"/>
          </p15:clr>
        </p15:guide>
        <p15:guide id="2" orient="horz" pos="2604">
          <p15:clr>
            <a:srgbClr val="E46962"/>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age Image">
  <p:cSld name="CUSTOM_2">
    <p:bg>
      <p:bgPr>
        <a:solidFill>
          <a:schemeClr val="lt2"/>
        </a:solidFill>
      </p:bgPr>
    </p:bg>
    <p:spTree>
      <p:nvGrpSpPr>
        <p:cNvPr id="49" name="Shape 49"/>
        <p:cNvGrpSpPr/>
        <p:nvPr/>
      </p:nvGrpSpPr>
      <p:grpSpPr>
        <a:xfrm>
          <a:off x="0" y="0"/>
          <a:ext cx="0" cy="0"/>
          <a:chOff x="0" y="0"/>
          <a:chExt cx="0" cy="0"/>
        </a:xfrm>
      </p:grpSpPr>
      <p:sp>
        <p:nvSpPr>
          <p:cNvPr id="50" name="Google Shape;50;p9"/>
          <p:cNvSpPr/>
          <p:nvPr>
            <p:ph idx="2" type="pic"/>
          </p:nvPr>
        </p:nvSpPr>
        <p:spPr>
          <a:xfrm>
            <a:off x="120000" y="114300"/>
            <a:ext cx="8904000" cy="4914900"/>
          </a:xfrm>
          <a:prstGeom prst="roundRect">
            <a:avLst>
              <a:gd fmla="val 2134" name="adj"/>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 Content">
  <p:cSld name="CUSTOM_3">
    <p:bg>
      <p:bgPr>
        <a:solidFill>
          <a:schemeClr val="lt1"/>
        </a:solidFill>
      </p:bgPr>
    </p:bg>
    <p:spTree>
      <p:nvGrpSpPr>
        <p:cNvPr id="51" name="Shape 51"/>
        <p:cNvGrpSpPr/>
        <p:nvPr/>
      </p:nvGrpSpPr>
      <p:grpSpPr>
        <a:xfrm>
          <a:off x="0" y="0"/>
          <a:ext cx="0" cy="0"/>
          <a:chOff x="0" y="0"/>
          <a:chExt cx="0" cy="0"/>
        </a:xfrm>
      </p:grpSpPr>
      <p:sp>
        <p:nvSpPr>
          <p:cNvPr id="52" name="Google Shape;52;p10"/>
          <p:cNvSpPr txBox="1"/>
          <p:nvPr>
            <p:ph idx="1" type="body"/>
          </p:nvPr>
        </p:nvSpPr>
        <p:spPr>
          <a:xfrm>
            <a:off x="5235220" y="2573350"/>
            <a:ext cx="3798300" cy="1907700"/>
          </a:xfrm>
          <a:prstGeom prst="rect">
            <a:avLst/>
          </a:prstGeom>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Albert Sans"/>
              <a:buChar char="●"/>
              <a:defRPr u="none">
                <a:solidFill>
                  <a:schemeClr val="dk2"/>
                </a:solidFill>
              </a:defRPr>
            </a:lvl1pPr>
            <a:lvl2pPr indent="-317500" lvl="1" marL="914400">
              <a:lnSpc>
                <a:spcPct val="115000"/>
              </a:lnSpc>
              <a:spcBef>
                <a:spcPts val="0"/>
              </a:spcBef>
              <a:spcAft>
                <a:spcPts val="0"/>
              </a:spcAft>
              <a:buClr>
                <a:schemeClr val="dk2"/>
              </a:buClr>
              <a:buSzPts val="1400"/>
              <a:buFont typeface="Albert Sans"/>
              <a:buChar char="○"/>
              <a:defRPr u="none">
                <a:solidFill>
                  <a:schemeClr val="dk2"/>
                </a:solidFill>
              </a:defRPr>
            </a:lvl2pPr>
            <a:lvl3pPr indent="-317500" lvl="2" marL="1371600">
              <a:lnSpc>
                <a:spcPct val="115000"/>
              </a:lnSpc>
              <a:spcBef>
                <a:spcPts val="0"/>
              </a:spcBef>
              <a:spcAft>
                <a:spcPts val="0"/>
              </a:spcAft>
              <a:buClr>
                <a:schemeClr val="dk2"/>
              </a:buClr>
              <a:buSzPts val="1400"/>
              <a:buFont typeface="Albert Sans"/>
              <a:buChar char="■"/>
              <a:defRPr u="none">
                <a:solidFill>
                  <a:schemeClr val="dk2"/>
                </a:solidFill>
              </a:defRPr>
            </a:lvl3pPr>
            <a:lvl4pPr indent="-317500" lvl="3" marL="1828800">
              <a:lnSpc>
                <a:spcPct val="115000"/>
              </a:lnSpc>
              <a:spcBef>
                <a:spcPts val="0"/>
              </a:spcBef>
              <a:spcAft>
                <a:spcPts val="0"/>
              </a:spcAft>
              <a:buClr>
                <a:schemeClr val="dk2"/>
              </a:buClr>
              <a:buSzPts val="1400"/>
              <a:buFont typeface="Albert Sans"/>
              <a:buChar char="●"/>
              <a:defRPr u="none">
                <a:solidFill>
                  <a:schemeClr val="dk2"/>
                </a:solidFill>
              </a:defRPr>
            </a:lvl4pPr>
            <a:lvl5pPr indent="-317500" lvl="4" marL="2286000">
              <a:lnSpc>
                <a:spcPct val="115000"/>
              </a:lnSpc>
              <a:spcBef>
                <a:spcPts val="0"/>
              </a:spcBef>
              <a:spcAft>
                <a:spcPts val="0"/>
              </a:spcAft>
              <a:buClr>
                <a:schemeClr val="dk2"/>
              </a:buClr>
              <a:buSzPts val="1400"/>
              <a:buFont typeface="Albert Sans"/>
              <a:buChar char="○"/>
              <a:defRPr u="none">
                <a:solidFill>
                  <a:schemeClr val="dk2"/>
                </a:solidFill>
              </a:defRPr>
            </a:lvl5pPr>
            <a:lvl6pPr indent="-317500" lvl="5" marL="2743200">
              <a:lnSpc>
                <a:spcPct val="115000"/>
              </a:lnSpc>
              <a:spcBef>
                <a:spcPts val="0"/>
              </a:spcBef>
              <a:spcAft>
                <a:spcPts val="0"/>
              </a:spcAft>
              <a:buClr>
                <a:schemeClr val="dk2"/>
              </a:buClr>
              <a:buSzPts val="1400"/>
              <a:buFont typeface="Albert Sans"/>
              <a:buChar char="■"/>
              <a:defRPr u="none">
                <a:solidFill>
                  <a:schemeClr val="dk2"/>
                </a:solidFill>
              </a:defRPr>
            </a:lvl6pPr>
            <a:lvl7pPr indent="-317500" lvl="6" marL="3200400">
              <a:lnSpc>
                <a:spcPct val="115000"/>
              </a:lnSpc>
              <a:spcBef>
                <a:spcPts val="0"/>
              </a:spcBef>
              <a:spcAft>
                <a:spcPts val="0"/>
              </a:spcAft>
              <a:buClr>
                <a:schemeClr val="dk2"/>
              </a:buClr>
              <a:buSzPts val="1400"/>
              <a:buFont typeface="Albert Sans"/>
              <a:buChar char="●"/>
              <a:defRPr u="none">
                <a:solidFill>
                  <a:schemeClr val="dk2"/>
                </a:solidFill>
              </a:defRPr>
            </a:lvl7pPr>
            <a:lvl8pPr indent="-317500" lvl="7" marL="3657600">
              <a:lnSpc>
                <a:spcPct val="115000"/>
              </a:lnSpc>
              <a:spcBef>
                <a:spcPts val="0"/>
              </a:spcBef>
              <a:spcAft>
                <a:spcPts val="0"/>
              </a:spcAft>
              <a:buClr>
                <a:schemeClr val="dk2"/>
              </a:buClr>
              <a:buSzPts val="1400"/>
              <a:buFont typeface="Albert Sans"/>
              <a:buChar char="○"/>
              <a:defRPr u="none">
                <a:solidFill>
                  <a:schemeClr val="dk2"/>
                </a:solidFill>
              </a:defRPr>
            </a:lvl8pPr>
            <a:lvl9pPr indent="-317500" lvl="8" marL="4114800">
              <a:lnSpc>
                <a:spcPct val="115000"/>
              </a:lnSpc>
              <a:spcBef>
                <a:spcPts val="0"/>
              </a:spcBef>
              <a:spcAft>
                <a:spcPts val="0"/>
              </a:spcAft>
              <a:buClr>
                <a:schemeClr val="dk2"/>
              </a:buClr>
              <a:buSzPts val="1400"/>
              <a:buFont typeface="Albert Sans"/>
              <a:buChar char="■"/>
              <a:defRPr u="none">
                <a:solidFill>
                  <a:schemeClr val="dk2"/>
                </a:solidFill>
              </a:defRPr>
            </a:lvl9pPr>
          </a:lstStyle>
          <a:p/>
        </p:txBody>
      </p:sp>
      <p:sp>
        <p:nvSpPr>
          <p:cNvPr id="53" name="Google Shape;53;p10"/>
          <p:cNvSpPr txBox="1"/>
          <p:nvPr>
            <p:ph idx="2" type="body"/>
          </p:nvPr>
        </p:nvSpPr>
        <p:spPr>
          <a:xfrm>
            <a:off x="5235220" y="750863"/>
            <a:ext cx="3729900" cy="1613700"/>
          </a:xfrm>
          <a:prstGeom prst="rect">
            <a:avLst/>
          </a:prstGeom>
        </p:spPr>
        <p:txBody>
          <a:bodyPr anchorCtr="0" anchor="t" bIns="91425" lIns="91425" spcFirstLastPara="1" rIns="91425" wrap="square" tIns="91425">
            <a:noAutofit/>
          </a:bodyPr>
          <a:lstStyle>
            <a:lvl1pPr indent="-381000" lvl="0" marL="457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1pPr>
            <a:lvl2pPr indent="-381000" lvl="1" marL="914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2pPr>
            <a:lvl3pPr indent="-381000" lvl="2" marL="1371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3pPr>
            <a:lvl4pPr indent="-381000" lvl="3" marL="1828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4pPr>
            <a:lvl5pPr indent="-381000" lvl="4" marL="2286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5pPr>
            <a:lvl6pPr indent="-381000" lvl="5" marL="2743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6pPr>
            <a:lvl7pPr indent="-381000" lvl="6" marL="3200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7pPr>
            <a:lvl8pPr indent="-381000" lvl="7" marL="3657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8pPr>
            <a:lvl9pPr indent="-381000" lvl="8" marL="4114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9pPr>
          </a:lstStyle>
          <a:p/>
        </p:txBody>
      </p:sp>
      <p:sp>
        <p:nvSpPr>
          <p:cNvPr id="54" name="Google Shape;54;p10"/>
          <p:cNvSpPr txBox="1"/>
          <p:nvPr>
            <p:ph type="title"/>
          </p:nvPr>
        </p:nvSpPr>
        <p:spPr>
          <a:xfrm>
            <a:off x="5257467" y="327150"/>
            <a:ext cx="27432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Albert Sans"/>
              <a:buNone/>
              <a:defRPr b="1" sz="1400">
                <a:solidFill>
                  <a:schemeClr val="lt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10"/>
          <p:cNvSpPr/>
          <p:nvPr>
            <p:ph idx="3" type="pic"/>
          </p:nvPr>
        </p:nvSpPr>
        <p:spPr>
          <a:xfrm>
            <a:off x="8596800" y="223475"/>
            <a:ext cx="318600" cy="318600"/>
          </a:xfrm>
          <a:prstGeom prst="ellipse">
            <a:avLst/>
          </a:prstGeom>
          <a:noFill/>
          <a:ln>
            <a:noFill/>
          </a:ln>
        </p:spPr>
      </p:sp>
      <p:sp>
        <p:nvSpPr>
          <p:cNvPr id="56" name="Google Shape;56;p10"/>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10"/>
          <p:cNvSpPr/>
          <p:nvPr>
            <p:ph idx="5" type="pic"/>
          </p:nvPr>
        </p:nvSpPr>
        <p:spPr>
          <a:xfrm rot="10800000">
            <a:off x="228600" y="2561290"/>
            <a:ext cx="2262600" cy="2348400"/>
          </a:xfrm>
          <a:prstGeom prst="round1Rect">
            <a:avLst>
              <a:gd fmla="val 4873" name="adj"/>
            </a:avLst>
          </a:prstGeom>
          <a:noFill/>
          <a:ln>
            <a:noFill/>
          </a:ln>
        </p:spPr>
      </p:sp>
      <p:sp>
        <p:nvSpPr>
          <p:cNvPr id="58" name="Google Shape;58;p10"/>
          <p:cNvSpPr/>
          <p:nvPr>
            <p:ph idx="6" type="pic"/>
          </p:nvPr>
        </p:nvSpPr>
        <p:spPr>
          <a:xfrm>
            <a:off x="2486554" y="223525"/>
            <a:ext cx="2262600" cy="2348400"/>
          </a:xfrm>
          <a:prstGeom prst="round1Rect">
            <a:avLst>
              <a:gd fmla="val 4873" name="adj"/>
            </a:avLst>
          </a:prstGeom>
          <a:noFill/>
          <a:ln>
            <a:noFill/>
          </a:ln>
        </p:spPr>
      </p:sp>
      <p:sp>
        <p:nvSpPr>
          <p:cNvPr id="59" name="Google Shape;59;p10"/>
          <p:cNvSpPr/>
          <p:nvPr>
            <p:ph idx="7" type="pic"/>
          </p:nvPr>
        </p:nvSpPr>
        <p:spPr>
          <a:xfrm flipH="1" rot="10800000">
            <a:off x="2486554" y="2561290"/>
            <a:ext cx="2262600" cy="2348400"/>
          </a:xfrm>
          <a:prstGeom prst="round1Rect">
            <a:avLst>
              <a:gd fmla="val 4873" name="adj"/>
            </a:avLst>
          </a:prstGeom>
          <a:noFill/>
          <a:ln>
            <a:noFill/>
          </a:ln>
        </p:spPr>
      </p:sp>
      <p:sp>
        <p:nvSpPr>
          <p:cNvPr id="60" name="Google Shape;60;p10"/>
          <p:cNvSpPr/>
          <p:nvPr>
            <p:ph idx="8" type="pic"/>
          </p:nvPr>
        </p:nvSpPr>
        <p:spPr>
          <a:xfrm flipH="1">
            <a:off x="228600" y="224575"/>
            <a:ext cx="2262600" cy="2348400"/>
          </a:xfrm>
          <a:prstGeom prst="round1Rect">
            <a:avLst>
              <a:gd fmla="val 4873" name="adj"/>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1" Type="http://schemas.openxmlformats.org/officeDocument/2006/relationships/theme" Target="../theme/theme1.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47550" y="425875"/>
            <a:ext cx="2916300" cy="1288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400"/>
              <a:buFont typeface="Nanum Myeongjo"/>
              <a:buNone/>
              <a:defRPr sz="2400">
                <a:solidFill>
                  <a:schemeClr val="lt1"/>
                </a:solidFill>
                <a:latin typeface="Nanum Myeongjo"/>
                <a:ea typeface="Nanum Myeongjo"/>
                <a:cs typeface="Nanum Myeongjo"/>
                <a:sym typeface="Nanum Myeongjo"/>
              </a:defRPr>
            </a:lvl1pPr>
            <a:lvl2pPr lvl="1">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2pPr>
            <a:lvl3pPr lvl="2">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3pPr>
            <a:lvl4pPr lvl="3">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4pPr>
            <a:lvl5pPr lvl="4">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5pPr>
            <a:lvl6pPr lvl="5">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6pPr>
            <a:lvl7pPr lvl="6">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7pPr>
            <a:lvl8pPr lvl="7">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8pPr>
            <a:lvl9pPr lvl="8">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9pPr>
          </a:lstStyle>
          <a:p/>
        </p:txBody>
      </p:sp>
      <p:sp>
        <p:nvSpPr>
          <p:cNvPr id="7" name="Google Shape;7;p1"/>
          <p:cNvSpPr txBox="1"/>
          <p:nvPr>
            <p:ph idx="1" type="body"/>
          </p:nvPr>
        </p:nvSpPr>
        <p:spPr>
          <a:xfrm>
            <a:off x="347550" y="1714375"/>
            <a:ext cx="5780700" cy="29163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1pPr>
            <a:lvl2pPr indent="-317500" lvl="1" marL="9144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2pPr>
            <a:lvl3pPr indent="-317500" lvl="2" marL="13716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3pPr>
            <a:lvl4pPr indent="-317500" lvl="3" marL="18288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4pPr>
            <a:lvl5pPr indent="-317500" lvl="4" marL="22860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5pPr>
            <a:lvl6pPr indent="-317500" lvl="5" marL="27432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6pPr>
            <a:lvl7pPr indent="-317500" lvl="6" marL="32004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7pPr>
            <a:lvl8pPr indent="-317500" lvl="7" marL="36576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8pPr>
            <a:lvl9pPr indent="-317500" lvl="8" marL="41148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19">
          <p15:clr>
            <a:srgbClr val="E46962"/>
          </p15:clr>
        </p15:guide>
        <p15:guide id="2" pos="593">
          <p15:clr>
            <a:srgbClr val="E46962"/>
          </p15:clr>
        </p15:guide>
        <p15:guide id="3" pos="669">
          <p15:clr>
            <a:srgbClr val="E46962"/>
          </p15:clr>
        </p15:guide>
        <p15:guide id="4" pos="1044">
          <p15:clr>
            <a:srgbClr val="E46962"/>
          </p15:clr>
        </p15:guide>
        <p15:guide id="5" pos="1119">
          <p15:clr>
            <a:srgbClr val="E46962"/>
          </p15:clr>
        </p15:guide>
        <p15:guide id="6" pos="1494">
          <p15:clr>
            <a:srgbClr val="E46962"/>
          </p15:clr>
        </p15:guide>
        <p15:guide id="7" pos="1569">
          <p15:clr>
            <a:srgbClr val="E46962"/>
          </p15:clr>
        </p15:guide>
        <p15:guide id="8" pos="1944">
          <p15:clr>
            <a:srgbClr val="E46962"/>
          </p15:clr>
        </p15:guide>
        <p15:guide id="9" pos="2019">
          <p15:clr>
            <a:srgbClr val="E46962"/>
          </p15:clr>
        </p15:guide>
        <p15:guide id="10" pos="2394">
          <p15:clr>
            <a:srgbClr val="E46962"/>
          </p15:clr>
        </p15:guide>
        <p15:guide id="11" pos="2469">
          <p15:clr>
            <a:srgbClr val="E46962"/>
          </p15:clr>
        </p15:guide>
        <p15:guide id="12" pos="2844">
          <p15:clr>
            <a:srgbClr val="E46962"/>
          </p15:clr>
        </p15:guide>
        <p15:guide id="13" pos="2919">
          <p15:clr>
            <a:srgbClr val="E46962"/>
          </p15:clr>
        </p15:guide>
        <p15:guide id="14" pos="3294">
          <p15:clr>
            <a:srgbClr val="E46962"/>
          </p15:clr>
        </p15:guide>
        <p15:guide id="15" pos="3370">
          <p15:clr>
            <a:srgbClr val="E46962"/>
          </p15:clr>
        </p15:guide>
        <p15:guide id="16" pos="3744">
          <p15:clr>
            <a:srgbClr val="E46962"/>
          </p15:clr>
        </p15:guide>
        <p15:guide id="17" pos="3820">
          <p15:clr>
            <a:srgbClr val="E46962"/>
          </p15:clr>
        </p15:guide>
        <p15:guide id="18" pos="4194">
          <p15:clr>
            <a:srgbClr val="E46962"/>
          </p15:clr>
        </p15:guide>
        <p15:guide id="19" pos="4270">
          <p15:clr>
            <a:srgbClr val="E46962"/>
          </p15:clr>
        </p15:guide>
        <p15:guide id="20" pos="4644">
          <p15:clr>
            <a:srgbClr val="E46962"/>
          </p15:clr>
        </p15:guide>
        <p15:guide id="21" pos="4720">
          <p15:clr>
            <a:srgbClr val="E46962"/>
          </p15:clr>
        </p15:guide>
        <p15:guide id="22" pos="5094">
          <p15:clr>
            <a:srgbClr val="E46962"/>
          </p15:clr>
        </p15:guide>
        <p15:guide id="23" pos="5170">
          <p15:clr>
            <a:srgbClr val="E46962"/>
          </p15:clr>
        </p15:guide>
        <p15:guide id="24" pos="5544">
          <p15:clr>
            <a:srgbClr val="E46962"/>
          </p15:clr>
        </p15:guide>
        <p15:guide id="25" orient="horz" pos="141">
          <p15:clr>
            <a:srgbClr val="E46962"/>
          </p15:clr>
        </p15:guide>
        <p15:guide id="26" orient="horz" pos="3099">
          <p15:clr>
            <a:srgbClr val="E46962"/>
          </p15:clr>
        </p15:guide>
        <p15:guide id="27" pos="144">
          <p15:clr>
            <a:srgbClr val="E46962"/>
          </p15:clr>
        </p15:guide>
        <p15:guide id="28" pos="5616">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xml"/><Relationship Id="rId3" Type="http://schemas.openxmlformats.org/officeDocument/2006/relationships/image" Target="../media/image7.jp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hyperlink" Target="https://seer.cancer.gov/statfacts/html/lungb.html" TargetMode="External"/><Relationship Id="rId5" Type="http://schemas.openxmlformats.org/officeDocument/2006/relationships/hyperlink" Target="https://seer.cancer.gov/statfacts/html/common.html#:~:text=How%20Many%20People%20Die%20of,How%20Do%20Cancer%20Rates%20Compare" TargetMode="External"/><Relationship Id="rId6" Type="http://schemas.openxmlformats.org/officeDocument/2006/relationships/hyperlink" Target="https://www.kaggle.com/datasets/ankushpanday1/lung-cancer-risk-and-trends-across-25-countrie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xml"/><Relationship Id="rId3" Type="http://schemas.openxmlformats.org/officeDocument/2006/relationships/image" Target="../media/image11.jpg"/><Relationship Id="rId4" Type="http://schemas.openxmlformats.org/officeDocument/2006/relationships/image" Target="../media/image5.png"/><Relationship Id="rId9" Type="http://schemas.openxmlformats.org/officeDocument/2006/relationships/image" Target="../media/image6.jpg"/><Relationship Id="rId5" Type="http://schemas.openxmlformats.org/officeDocument/2006/relationships/image" Target="../media/image12.jpg"/><Relationship Id="rId6" Type="http://schemas.openxmlformats.org/officeDocument/2006/relationships/image" Target="../media/image1.jpg"/><Relationship Id="rId7" Type="http://schemas.openxmlformats.org/officeDocument/2006/relationships/image" Target="../media/image8.jpg"/><Relationship Id="rId8" Type="http://schemas.openxmlformats.org/officeDocument/2006/relationships/image" Target="../media/image10.jpg"/><Relationship Id="rId10" Type="http://schemas.openxmlformats.org/officeDocument/2006/relationships/image" Target="../media/image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hyperlink" Target="https://seer.cancer.gov/statfacts/html/lungb.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43" name="Shape 443"/>
        <p:cNvGrpSpPr/>
        <p:nvPr/>
      </p:nvGrpSpPr>
      <p:grpSpPr>
        <a:xfrm>
          <a:off x="0" y="0"/>
          <a:ext cx="0" cy="0"/>
          <a:chOff x="0" y="0"/>
          <a:chExt cx="0" cy="0"/>
        </a:xfrm>
      </p:grpSpPr>
      <p:sp>
        <p:nvSpPr>
          <p:cNvPr id="444" name="Google Shape;444;p62"/>
          <p:cNvSpPr txBox="1"/>
          <p:nvPr>
            <p:ph type="title"/>
          </p:nvPr>
        </p:nvSpPr>
        <p:spPr>
          <a:xfrm>
            <a:off x="479398" y="1296550"/>
            <a:ext cx="4274100" cy="1104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6000"/>
              <a:buNone/>
            </a:pPr>
            <a:r>
              <a:rPr b="1" lang="en" sz="4000">
                <a:latin typeface="Albert Sans"/>
                <a:ea typeface="Albert Sans"/>
                <a:cs typeface="Albert Sans"/>
                <a:sym typeface="Albert Sans"/>
              </a:rPr>
              <a:t>Lung Cancer</a:t>
            </a:r>
            <a:br>
              <a:rPr b="1" lang="en" sz="4000">
                <a:latin typeface="Albert Sans"/>
                <a:ea typeface="Albert Sans"/>
                <a:cs typeface="Albert Sans"/>
                <a:sym typeface="Albert Sans"/>
              </a:rPr>
            </a:br>
            <a:r>
              <a:rPr b="1" lang="en" sz="4000">
                <a:latin typeface="Albert Sans"/>
                <a:ea typeface="Albert Sans"/>
                <a:cs typeface="Albert Sans"/>
                <a:sym typeface="Albert Sans"/>
              </a:rPr>
              <a:t>Early Detection</a:t>
            </a:r>
            <a:endParaRPr b="1" sz="4000">
              <a:latin typeface="Albert Sans"/>
              <a:ea typeface="Albert Sans"/>
              <a:cs typeface="Albert Sans"/>
              <a:sym typeface="Albert Sans"/>
            </a:endParaRPr>
          </a:p>
        </p:txBody>
      </p:sp>
      <p:sp>
        <p:nvSpPr>
          <p:cNvPr id="445" name="Google Shape;445;p62"/>
          <p:cNvSpPr txBox="1"/>
          <p:nvPr>
            <p:ph idx="2" type="title"/>
          </p:nvPr>
        </p:nvSpPr>
        <p:spPr>
          <a:xfrm>
            <a:off x="479400" y="2815250"/>
            <a:ext cx="4274100" cy="947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sz="1500">
                <a:solidFill>
                  <a:schemeClr val="accent1"/>
                </a:solidFill>
              </a:rPr>
              <a:t>Helping people forecast the </a:t>
            </a:r>
            <a:br>
              <a:rPr lang="en" sz="1500">
                <a:solidFill>
                  <a:schemeClr val="accent1"/>
                </a:solidFill>
              </a:rPr>
            </a:br>
            <a:r>
              <a:rPr lang="en" sz="1500">
                <a:solidFill>
                  <a:schemeClr val="accent1"/>
                </a:solidFill>
              </a:rPr>
              <a:t>likelihood of developing lung cancer</a:t>
            </a:r>
            <a:endParaRPr sz="1500">
              <a:solidFill>
                <a:schemeClr val="accent1"/>
              </a:solidFill>
            </a:endParaRPr>
          </a:p>
          <a:p>
            <a:pPr indent="0" lvl="0" marL="0" rtl="0" algn="l">
              <a:lnSpc>
                <a:spcPct val="100000"/>
              </a:lnSpc>
              <a:spcBef>
                <a:spcPts val="0"/>
              </a:spcBef>
              <a:spcAft>
                <a:spcPts val="0"/>
              </a:spcAft>
              <a:buSzPts val="1800"/>
              <a:buNone/>
            </a:pPr>
            <a:r>
              <a:t/>
            </a:r>
            <a:endParaRPr>
              <a:solidFill>
                <a:schemeClr val="accent1"/>
              </a:solidFill>
            </a:endParaRPr>
          </a:p>
          <a:p>
            <a:pPr indent="0" lvl="0" marL="0" rtl="0" algn="l">
              <a:lnSpc>
                <a:spcPct val="100000"/>
              </a:lnSpc>
              <a:spcBef>
                <a:spcPts val="0"/>
              </a:spcBef>
              <a:spcAft>
                <a:spcPts val="0"/>
              </a:spcAft>
              <a:buSzPts val="1800"/>
              <a:buNone/>
            </a:pPr>
            <a:br>
              <a:rPr lang="en" sz="1000">
                <a:solidFill>
                  <a:schemeClr val="accent1"/>
                </a:solidFill>
              </a:rPr>
            </a:br>
            <a:br>
              <a:rPr lang="en" sz="1000">
                <a:solidFill>
                  <a:schemeClr val="accent1"/>
                </a:solidFill>
              </a:rPr>
            </a:br>
            <a:br>
              <a:rPr lang="en" sz="1000">
                <a:solidFill>
                  <a:schemeClr val="accent1"/>
                </a:solidFill>
              </a:rPr>
            </a:br>
            <a:r>
              <a:rPr lang="en" sz="1000">
                <a:solidFill>
                  <a:schemeClr val="accent1"/>
                </a:solidFill>
              </a:rPr>
              <a:t>February 2025</a:t>
            </a:r>
            <a:endParaRPr sz="1000">
              <a:solidFill>
                <a:schemeClr val="accent1"/>
              </a:solidFill>
            </a:endParaRPr>
          </a:p>
        </p:txBody>
      </p:sp>
      <p:pic>
        <p:nvPicPr>
          <p:cNvPr id="446" name="Google Shape;446;p62"/>
          <p:cNvPicPr preferRelativeResize="0"/>
          <p:nvPr>
            <p:ph idx="3" type="pic"/>
          </p:nvPr>
        </p:nvPicPr>
        <p:blipFill rotWithShape="1">
          <a:blip r:embed="rId3">
            <a:alphaModFix/>
          </a:blip>
          <a:srcRect b="0" l="0" r="0" t="0"/>
          <a:stretch/>
        </p:blipFill>
        <p:spPr>
          <a:xfrm>
            <a:off x="4572000" y="572075"/>
            <a:ext cx="4274100" cy="2809500"/>
          </a:xfrm>
          <a:prstGeom prst="roundRect">
            <a:avLst>
              <a:gd fmla="val 16667" name="adj"/>
            </a:avLst>
          </a:prstGeom>
          <a:noFill/>
          <a:ln>
            <a:noFill/>
          </a:ln>
        </p:spPr>
      </p:pic>
      <p:pic>
        <p:nvPicPr>
          <p:cNvPr id="447" name="Google Shape;447;p62"/>
          <p:cNvPicPr preferRelativeResize="0"/>
          <p:nvPr/>
        </p:nvPicPr>
        <p:blipFill rotWithShape="1">
          <a:blip r:embed="rId4">
            <a:alphaModFix/>
          </a:blip>
          <a:srcRect b="0" l="0" r="0" t="0"/>
          <a:stretch/>
        </p:blipFill>
        <p:spPr>
          <a:xfrm>
            <a:off x="7969150" y="4023526"/>
            <a:ext cx="1017575" cy="1017600"/>
          </a:xfrm>
          <a:prstGeom prst="rect">
            <a:avLst/>
          </a:prstGeom>
          <a:noFill/>
          <a:ln>
            <a:noFill/>
          </a:ln>
        </p:spPr>
      </p:pic>
      <p:sp>
        <p:nvSpPr>
          <p:cNvPr id="448" name="Google Shape;448;p62"/>
          <p:cNvSpPr txBox="1"/>
          <p:nvPr/>
        </p:nvSpPr>
        <p:spPr>
          <a:xfrm>
            <a:off x="479400" y="4230823"/>
            <a:ext cx="15768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accent1"/>
                </a:solidFill>
                <a:latin typeface="Inter"/>
                <a:ea typeface="Inter"/>
                <a:cs typeface="Inter"/>
                <a:sym typeface="Inter"/>
              </a:rPr>
              <a:t>P</a:t>
            </a:r>
            <a:r>
              <a:rPr lang="en" sz="1000">
                <a:solidFill>
                  <a:schemeClr val="accent1"/>
                </a:solidFill>
                <a:latin typeface="Inter SemiBold"/>
                <a:ea typeface="Inter SemiBold"/>
                <a:cs typeface="Inter SemiBold"/>
                <a:sym typeface="Inter SemiBold"/>
              </a:rPr>
              <a:t>roject Team 2</a:t>
            </a:r>
            <a:endParaRPr sz="1000">
              <a:solidFill>
                <a:schemeClr val="accent1"/>
              </a:solidFill>
              <a:latin typeface="Inter SemiBold"/>
              <a:ea typeface="Inter SemiBold"/>
              <a:cs typeface="Inter SemiBold"/>
              <a:sym typeface="Inter SemiBold"/>
            </a:endParaRPr>
          </a:p>
        </p:txBody>
      </p:sp>
      <p:sp>
        <p:nvSpPr>
          <p:cNvPr id="449" name="Google Shape;449;p62"/>
          <p:cNvSpPr/>
          <p:nvPr/>
        </p:nvSpPr>
        <p:spPr>
          <a:xfrm>
            <a:off x="393225" y="180900"/>
            <a:ext cx="464100" cy="330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50" name="Google Shape;450;p62"/>
          <p:cNvSpPr/>
          <p:nvPr/>
        </p:nvSpPr>
        <p:spPr>
          <a:xfrm>
            <a:off x="464025" y="4640150"/>
            <a:ext cx="2115600" cy="410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51" name="Google Shape;451;p62"/>
          <p:cNvSpPr/>
          <p:nvPr/>
        </p:nvSpPr>
        <p:spPr>
          <a:xfrm>
            <a:off x="570450" y="303558"/>
            <a:ext cx="2412300" cy="410100"/>
          </a:xfrm>
          <a:prstGeom prst="roundRect">
            <a:avLst>
              <a:gd fmla="val 50000" name="adj"/>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1400" u="none" cap="none" strike="noStrike">
                <a:solidFill>
                  <a:schemeClr val="lt1"/>
                </a:solidFill>
                <a:latin typeface="Inter"/>
                <a:ea typeface="Inter"/>
                <a:cs typeface="Inter"/>
                <a:sym typeface="Inter"/>
              </a:rPr>
              <a:t>DATA SCIENCE SQUAD</a:t>
            </a:r>
            <a:endParaRPr b="1" i="0" sz="1400" u="none" cap="none" strike="noStrike">
              <a:solidFill>
                <a:schemeClr val="lt1"/>
              </a:solidFill>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71"/>
          <p:cNvSpPr txBox="1"/>
          <p:nvPr>
            <p:ph type="title"/>
          </p:nvPr>
        </p:nvSpPr>
        <p:spPr>
          <a:xfrm>
            <a:off x="439875" y="223500"/>
            <a:ext cx="7491300" cy="595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3600"/>
              <a:t>NEXT STEPS </a:t>
            </a:r>
            <a:r>
              <a:rPr lang="en" sz="2000"/>
              <a:t>(if had more time)</a:t>
            </a:r>
            <a:endParaRPr sz="2000"/>
          </a:p>
        </p:txBody>
      </p:sp>
      <p:cxnSp>
        <p:nvCxnSpPr>
          <p:cNvPr id="644" name="Google Shape;644;p71"/>
          <p:cNvCxnSpPr/>
          <p:nvPr/>
        </p:nvCxnSpPr>
        <p:spPr>
          <a:xfrm>
            <a:off x="581100" y="2326725"/>
            <a:ext cx="7491300" cy="7800"/>
          </a:xfrm>
          <a:prstGeom prst="straightConnector1">
            <a:avLst/>
          </a:prstGeom>
          <a:noFill/>
          <a:ln cap="flat" cmpd="sng" w="9525">
            <a:solidFill>
              <a:schemeClr val="dk2"/>
            </a:solidFill>
            <a:prstDash val="solid"/>
            <a:round/>
            <a:headEnd len="med" w="med" type="none"/>
            <a:tailEnd len="med" w="med" type="none"/>
          </a:ln>
        </p:spPr>
      </p:cxnSp>
      <p:pic>
        <p:nvPicPr>
          <p:cNvPr id="645" name="Google Shape;645;p71"/>
          <p:cNvPicPr preferRelativeResize="0"/>
          <p:nvPr/>
        </p:nvPicPr>
        <p:blipFill rotWithShape="1">
          <a:blip r:embed="rId3">
            <a:alphaModFix/>
          </a:blip>
          <a:srcRect b="0" l="0" r="0" t="0"/>
          <a:stretch/>
        </p:blipFill>
        <p:spPr>
          <a:xfrm>
            <a:off x="8126362" y="4125778"/>
            <a:ext cx="1017575" cy="1017600"/>
          </a:xfrm>
          <a:prstGeom prst="rect">
            <a:avLst/>
          </a:prstGeom>
          <a:noFill/>
          <a:ln>
            <a:noFill/>
          </a:ln>
        </p:spPr>
      </p:pic>
      <p:sp>
        <p:nvSpPr>
          <p:cNvPr id="646" name="Google Shape;646;p71"/>
          <p:cNvSpPr txBox="1"/>
          <p:nvPr/>
        </p:nvSpPr>
        <p:spPr>
          <a:xfrm>
            <a:off x="8915400" y="46575"/>
            <a:ext cx="212100" cy="2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u="sng">
                <a:solidFill>
                  <a:schemeClr val="lt2"/>
                </a:solidFill>
                <a:latin typeface="Inter"/>
                <a:ea typeface="Inter"/>
                <a:cs typeface="Inter"/>
                <a:sym typeface="Inter"/>
              </a:rPr>
              <a:t>9</a:t>
            </a:r>
            <a:endParaRPr b="1" sz="800" u="sng">
              <a:solidFill>
                <a:schemeClr val="lt2"/>
              </a:solidFill>
              <a:latin typeface="Inter"/>
              <a:ea typeface="Inter"/>
              <a:cs typeface="Inter"/>
              <a:sym typeface="Inter"/>
            </a:endParaRPr>
          </a:p>
        </p:txBody>
      </p:sp>
      <p:grpSp>
        <p:nvGrpSpPr>
          <p:cNvPr id="647" name="Google Shape;647;p71"/>
          <p:cNvGrpSpPr/>
          <p:nvPr/>
        </p:nvGrpSpPr>
        <p:grpSpPr>
          <a:xfrm>
            <a:off x="823475" y="998844"/>
            <a:ext cx="8055825" cy="956332"/>
            <a:chOff x="710674" y="1323164"/>
            <a:chExt cx="7300911" cy="731700"/>
          </a:xfrm>
        </p:grpSpPr>
        <p:sp>
          <p:nvSpPr>
            <p:cNvPr id="648" name="Google Shape;648;p71"/>
            <p:cNvSpPr txBox="1"/>
            <p:nvPr/>
          </p:nvSpPr>
          <p:spPr>
            <a:xfrm>
              <a:off x="710674" y="1373350"/>
              <a:ext cx="20043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n" sz="3200">
                  <a:solidFill>
                    <a:schemeClr val="lt2"/>
                  </a:solidFill>
                  <a:latin typeface="Roboto Medium"/>
                  <a:ea typeface="Roboto Medium"/>
                  <a:cs typeface="Roboto Medium"/>
                  <a:sym typeface="Roboto Medium"/>
                </a:rPr>
                <a:t>Training Data</a:t>
              </a:r>
              <a:r>
                <a:rPr lang="en" sz="3500">
                  <a:solidFill>
                    <a:srgbClr val="085630"/>
                  </a:solidFill>
                  <a:latin typeface="Roboto Medium"/>
                  <a:ea typeface="Roboto Medium"/>
                  <a:cs typeface="Roboto Medium"/>
                  <a:sym typeface="Roboto Medium"/>
                </a:rPr>
                <a:t> </a:t>
              </a:r>
              <a:endParaRPr sz="3500">
                <a:solidFill>
                  <a:srgbClr val="085630"/>
                </a:solidFill>
                <a:latin typeface="Roboto Medium"/>
                <a:ea typeface="Roboto Medium"/>
                <a:cs typeface="Roboto Medium"/>
                <a:sym typeface="Roboto Medium"/>
              </a:endParaRPr>
            </a:p>
          </p:txBody>
        </p:sp>
        <p:sp>
          <p:nvSpPr>
            <p:cNvPr id="649" name="Google Shape;649;p71"/>
            <p:cNvSpPr/>
            <p:nvPr/>
          </p:nvSpPr>
          <p:spPr>
            <a:xfrm>
              <a:off x="2789785" y="1323164"/>
              <a:ext cx="5221800" cy="731700"/>
            </a:xfrm>
            <a:prstGeom prst="rect">
              <a:avLst/>
            </a:prstGeom>
            <a:solidFill>
              <a:schemeClr val="l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650" name="Google Shape;650;p71"/>
            <p:cNvSpPr txBox="1"/>
            <p:nvPr/>
          </p:nvSpPr>
          <p:spPr>
            <a:xfrm>
              <a:off x="2914389" y="1407440"/>
              <a:ext cx="4765800" cy="575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1100"/>
                <a:buFont typeface="Arial"/>
                <a:buNone/>
              </a:pPr>
              <a:r>
                <a:rPr lang="en" sz="1000">
                  <a:solidFill>
                    <a:schemeClr val="accent3"/>
                  </a:solidFill>
                  <a:latin typeface="Inter"/>
                  <a:ea typeface="Inter"/>
                  <a:cs typeface="Inter"/>
                  <a:sym typeface="Inter"/>
                </a:rPr>
                <a:t>Collect more training data for positive lung cancer diagnoses:</a:t>
              </a:r>
              <a:endParaRPr sz="1000">
                <a:solidFill>
                  <a:schemeClr val="accent3"/>
                </a:solidFill>
                <a:latin typeface="Inter"/>
                <a:ea typeface="Inter"/>
                <a:cs typeface="Inter"/>
                <a:sym typeface="Inter"/>
              </a:endParaRPr>
            </a:p>
            <a:p>
              <a:pPr indent="-292100" lvl="0" marL="457200" rtl="0" algn="l">
                <a:spcBef>
                  <a:spcPts val="0"/>
                </a:spcBef>
                <a:spcAft>
                  <a:spcPts val="0"/>
                </a:spcAft>
                <a:buClr>
                  <a:schemeClr val="accent3"/>
                </a:buClr>
                <a:buSzPts val="1000"/>
                <a:buChar char="●"/>
              </a:pPr>
              <a:r>
                <a:rPr lang="en" sz="1000">
                  <a:solidFill>
                    <a:schemeClr val="accent3"/>
                  </a:solidFill>
                  <a:latin typeface="Inter"/>
                  <a:ea typeface="Inter"/>
                  <a:cs typeface="Inter"/>
                  <a:sym typeface="Inter"/>
                </a:rPr>
                <a:t>to</a:t>
              </a:r>
              <a:r>
                <a:rPr lang="en" sz="1000">
                  <a:solidFill>
                    <a:schemeClr val="accent3"/>
                  </a:solidFill>
                </a:rPr>
                <a:t> help the models train itself better</a:t>
              </a:r>
              <a:endParaRPr sz="1000">
                <a:solidFill>
                  <a:schemeClr val="accent3"/>
                </a:solidFill>
              </a:endParaRPr>
            </a:p>
            <a:p>
              <a:pPr indent="-292100" lvl="0" marL="457200" rtl="0" algn="l">
                <a:spcBef>
                  <a:spcPts val="0"/>
                </a:spcBef>
                <a:spcAft>
                  <a:spcPts val="0"/>
                </a:spcAft>
                <a:buClr>
                  <a:schemeClr val="accent3"/>
                </a:buClr>
                <a:buSzPts val="1000"/>
                <a:buChar char="●"/>
              </a:pPr>
              <a:r>
                <a:rPr lang="en" sz="1000">
                  <a:solidFill>
                    <a:schemeClr val="accent3"/>
                  </a:solidFill>
                </a:rPr>
                <a:t>prevent the models being overpowered by one type of data</a:t>
              </a:r>
              <a:endParaRPr sz="1000">
                <a:solidFill>
                  <a:schemeClr val="accent3"/>
                </a:solidFill>
              </a:endParaRPr>
            </a:p>
            <a:p>
              <a:pPr indent="-292100" lvl="0" marL="457200" rtl="0" algn="l">
                <a:spcBef>
                  <a:spcPts val="0"/>
                </a:spcBef>
                <a:spcAft>
                  <a:spcPts val="0"/>
                </a:spcAft>
                <a:buClr>
                  <a:schemeClr val="accent3"/>
                </a:buClr>
                <a:buSzPts val="1000"/>
                <a:buChar char="●"/>
              </a:pPr>
              <a:r>
                <a:rPr lang="en" sz="1000">
                  <a:solidFill>
                    <a:schemeClr val="accent3"/>
                  </a:solidFill>
                </a:rPr>
                <a:t>prevent models from being biased</a:t>
              </a:r>
              <a:endParaRPr sz="1000">
                <a:solidFill>
                  <a:schemeClr val="accent3"/>
                </a:solidFill>
                <a:latin typeface="Roboto"/>
                <a:ea typeface="Roboto"/>
                <a:cs typeface="Roboto"/>
                <a:sym typeface="Roboto"/>
              </a:endParaRPr>
            </a:p>
          </p:txBody>
        </p:sp>
      </p:grpSp>
      <p:grpSp>
        <p:nvGrpSpPr>
          <p:cNvPr id="651" name="Google Shape;651;p71"/>
          <p:cNvGrpSpPr/>
          <p:nvPr/>
        </p:nvGrpSpPr>
        <p:grpSpPr>
          <a:xfrm>
            <a:off x="39325" y="2154703"/>
            <a:ext cx="8441098" cy="956332"/>
            <a:chOff x="7" y="2207525"/>
            <a:chExt cx="7650080" cy="731700"/>
          </a:xfrm>
        </p:grpSpPr>
        <p:sp>
          <p:nvSpPr>
            <p:cNvPr id="652" name="Google Shape;652;p71"/>
            <p:cNvSpPr txBox="1"/>
            <p:nvPr/>
          </p:nvSpPr>
          <p:spPr>
            <a:xfrm>
              <a:off x="7" y="2257725"/>
              <a:ext cx="27153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n" sz="3200">
                  <a:solidFill>
                    <a:schemeClr val="accent4"/>
                  </a:solidFill>
                  <a:latin typeface="Roboto Medium"/>
                  <a:ea typeface="Roboto Medium"/>
                  <a:cs typeface="Roboto Medium"/>
                  <a:sym typeface="Roboto Medium"/>
                </a:rPr>
                <a:t>Fine-tune</a:t>
              </a:r>
              <a:endParaRPr sz="3200">
                <a:solidFill>
                  <a:schemeClr val="accent4"/>
                </a:solidFill>
                <a:latin typeface="Roboto Medium"/>
                <a:ea typeface="Roboto Medium"/>
                <a:cs typeface="Roboto Medium"/>
                <a:sym typeface="Roboto Medium"/>
              </a:endParaRPr>
            </a:p>
          </p:txBody>
        </p:sp>
        <p:sp>
          <p:nvSpPr>
            <p:cNvPr id="653" name="Google Shape;653;p71"/>
            <p:cNvSpPr/>
            <p:nvPr/>
          </p:nvSpPr>
          <p:spPr>
            <a:xfrm>
              <a:off x="2789787" y="2207525"/>
              <a:ext cx="4860300" cy="731700"/>
            </a:xfrm>
            <a:prstGeom prst="rect">
              <a:avLst/>
            </a:prstGeom>
            <a:solidFill>
              <a:schemeClr val="accent4"/>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654" name="Google Shape;654;p71"/>
            <p:cNvSpPr txBox="1"/>
            <p:nvPr/>
          </p:nvSpPr>
          <p:spPr>
            <a:xfrm>
              <a:off x="2920708" y="2339134"/>
              <a:ext cx="4373100" cy="330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100">
                <a:solidFill>
                  <a:schemeClr val="lt1"/>
                </a:solidFill>
                <a:latin typeface="Inter"/>
                <a:ea typeface="Inter"/>
                <a:cs typeface="Inter"/>
                <a:sym typeface="Inter"/>
              </a:endParaRPr>
            </a:p>
            <a:p>
              <a:pPr indent="0" lvl="0" marL="0" rtl="0" algn="l">
                <a:spcBef>
                  <a:spcPts val="0"/>
                </a:spcBef>
                <a:spcAft>
                  <a:spcPts val="0"/>
                </a:spcAft>
                <a:buNone/>
              </a:pPr>
              <a:r>
                <a:rPr lang="en" sz="1000">
                  <a:solidFill>
                    <a:schemeClr val="accent3"/>
                  </a:solidFill>
                  <a:latin typeface="Inter"/>
                  <a:ea typeface="Inter"/>
                  <a:cs typeface="Inter"/>
                  <a:sym typeface="Inter"/>
                </a:rPr>
                <a:t>Fine-tune models with hyperparameters such as:</a:t>
              </a:r>
              <a:endParaRPr sz="1000">
                <a:solidFill>
                  <a:schemeClr val="accent3"/>
                </a:solidFill>
                <a:latin typeface="Inter"/>
                <a:ea typeface="Inter"/>
                <a:cs typeface="Inter"/>
                <a:sym typeface="Inter"/>
              </a:endParaRPr>
            </a:p>
            <a:p>
              <a:pPr indent="0" lvl="0" marL="0" rtl="0" algn="l">
                <a:spcBef>
                  <a:spcPts val="0"/>
                </a:spcBef>
                <a:spcAft>
                  <a:spcPts val="0"/>
                </a:spcAft>
                <a:buNone/>
              </a:pPr>
              <a:br>
                <a:rPr lang="en" sz="200">
                  <a:solidFill>
                    <a:schemeClr val="accent3"/>
                  </a:solidFill>
                  <a:latin typeface="Inter"/>
                  <a:ea typeface="Inter"/>
                  <a:cs typeface="Inter"/>
                  <a:sym typeface="Inter"/>
                </a:rPr>
              </a:br>
              <a:r>
                <a:rPr lang="en" sz="1000">
                  <a:solidFill>
                    <a:schemeClr val="accent3"/>
                  </a:solidFill>
                  <a:latin typeface="Inter"/>
                  <a:ea typeface="Inter"/>
                  <a:cs typeface="Inter"/>
                  <a:sym typeface="Inter"/>
                </a:rPr>
                <a:t>n_estimators, max_depth, min_samples_split, min_samples_leaf, max_features, class_weight, random_state</a:t>
              </a:r>
              <a:endParaRPr sz="1200">
                <a:solidFill>
                  <a:srgbClr val="FFFFFF"/>
                </a:solidFill>
                <a:latin typeface="Roboto"/>
                <a:ea typeface="Roboto"/>
                <a:cs typeface="Roboto"/>
                <a:sym typeface="Roboto"/>
              </a:endParaRPr>
            </a:p>
          </p:txBody>
        </p:sp>
      </p:grpSp>
      <p:grpSp>
        <p:nvGrpSpPr>
          <p:cNvPr id="655" name="Google Shape;655;p71"/>
          <p:cNvGrpSpPr/>
          <p:nvPr/>
        </p:nvGrpSpPr>
        <p:grpSpPr>
          <a:xfrm>
            <a:off x="872499" y="3306301"/>
            <a:ext cx="7207721" cy="956332"/>
            <a:chOff x="755105" y="3088625"/>
            <a:chExt cx="6532283" cy="731700"/>
          </a:xfrm>
        </p:grpSpPr>
        <p:sp>
          <p:nvSpPr>
            <p:cNvPr id="656" name="Google Shape;656;p71"/>
            <p:cNvSpPr txBox="1"/>
            <p:nvPr/>
          </p:nvSpPr>
          <p:spPr>
            <a:xfrm>
              <a:off x="755105" y="3138825"/>
              <a:ext cx="19599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n" sz="3200">
                  <a:solidFill>
                    <a:schemeClr val="accent1"/>
                  </a:solidFill>
                  <a:latin typeface="Roboto Medium"/>
                  <a:ea typeface="Roboto Medium"/>
                  <a:cs typeface="Roboto Medium"/>
                  <a:sym typeface="Roboto Medium"/>
                </a:rPr>
                <a:t>Cross-</a:t>
              </a:r>
              <a:br>
                <a:rPr lang="en" sz="3200">
                  <a:solidFill>
                    <a:schemeClr val="accent1"/>
                  </a:solidFill>
                  <a:latin typeface="Roboto Medium"/>
                  <a:ea typeface="Roboto Medium"/>
                  <a:cs typeface="Roboto Medium"/>
                  <a:sym typeface="Roboto Medium"/>
                </a:rPr>
              </a:br>
              <a:r>
                <a:rPr lang="en" sz="3200">
                  <a:solidFill>
                    <a:schemeClr val="accent1"/>
                  </a:solidFill>
                  <a:latin typeface="Roboto Medium"/>
                  <a:ea typeface="Roboto Medium"/>
                  <a:cs typeface="Roboto Medium"/>
                  <a:sym typeface="Roboto Medium"/>
                </a:rPr>
                <a:t>validate</a:t>
              </a:r>
              <a:endParaRPr sz="3200">
                <a:solidFill>
                  <a:schemeClr val="accent1"/>
                </a:solidFill>
                <a:latin typeface="Roboto Medium"/>
                <a:ea typeface="Roboto Medium"/>
                <a:cs typeface="Roboto Medium"/>
                <a:sym typeface="Roboto Medium"/>
              </a:endParaRPr>
            </a:p>
          </p:txBody>
        </p:sp>
        <p:sp>
          <p:nvSpPr>
            <p:cNvPr id="657" name="Google Shape;657;p71"/>
            <p:cNvSpPr/>
            <p:nvPr/>
          </p:nvSpPr>
          <p:spPr>
            <a:xfrm>
              <a:off x="2789787" y="3088625"/>
              <a:ext cx="4497600" cy="731700"/>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658" name="Google Shape;658;p71"/>
            <p:cNvSpPr txBox="1"/>
            <p:nvPr/>
          </p:nvSpPr>
          <p:spPr>
            <a:xfrm>
              <a:off x="2914388" y="3295180"/>
              <a:ext cx="3849900" cy="330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1000">
                  <a:solidFill>
                    <a:schemeClr val="accent3"/>
                  </a:solidFill>
                  <a:latin typeface="Inter"/>
                  <a:ea typeface="Inter"/>
                  <a:cs typeface="Inter"/>
                  <a:sym typeface="Inter"/>
                </a:rPr>
                <a:t>Look at cross-validation:</a:t>
              </a:r>
              <a:endParaRPr sz="1000">
                <a:solidFill>
                  <a:schemeClr val="accent3"/>
                </a:solidFill>
                <a:latin typeface="Inter"/>
                <a:ea typeface="Inter"/>
                <a:cs typeface="Inter"/>
                <a:sym typeface="Inter"/>
              </a:endParaRPr>
            </a:p>
            <a:p>
              <a:pPr indent="-292100" lvl="0" marL="457200" rtl="0" algn="l">
                <a:spcBef>
                  <a:spcPts val="0"/>
                </a:spcBef>
                <a:spcAft>
                  <a:spcPts val="0"/>
                </a:spcAft>
                <a:buClr>
                  <a:schemeClr val="accent3"/>
                </a:buClr>
                <a:buSzPts val="1000"/>
                <a:buChar char="●"/>
              </a:pPr>
              <a:r>
                <a:rPr lang="en" sz="1000">
                  <a:solidFill>
                    <a:schemeClr val="accent3"/>
                  </a:solidFill>
                </a:rPr>
                <a:t>split the training data set into multiple folds</a:t>
              </a:r>
              <a:endParaRPr sz="1000">
                <a:solidFill>
                  <a:schemeClr val="accent3"/>
                </a:solidFill>
              </a:endParaRPr>
            </a:p>
            <a:p>
              <a:pPr indent="-292100" lvl="0" marL="457200" rtl="0" algn="l">
                <a:spcBef>
                  <a:spcPts val="0"/>
                </a:spcBef>
                <a:spcAft>
                  <a:spcPts val="0"/>
                </a:spcAft>
                <a:buClr>
                  <a:schemeClr val="accent3"/>
                </a:buClr>
                <a:buSzPts val="1000"/>
                <a:buChar char="●"/>
              </a:pPr>
              <a:r>
                <a:rPr lang="en" sz="1000">
                  <a:solidFill>
                    <a:schemeClr val="accent3"/>
                  </a:solidFill>
                </a:rPr>
                <a:t>check the accuracy of each fold </a:t>
              </a:r>
              <a:endParaRPr sz="1000">
                <a:solidFill>
                  <a:schemeClr val="accent3"/>
                </a:solidFill>
              </a:endParaRPr>
            </a:p>
            <a:p>
              <a:pPr indent="-292100" lvl="0" marL="457200" rtl="0" algn="l">
                <a:spcBef>
                  <a:spcPts val="0"/>
                </a:spcBef>
                <a:spcAft>
                  <a:spcPts val="0"/>
                </a:spcAft>
                <a:buClr>
                  <a:schemeClr val="accent3"/>
                </a:buClr>
                <a:buSzPts val="1000"/>
                <a:buChar char="●"/>
              </a:pPr>
              <a:r>
                <a:rPr lang="en" sz="1000">
                  <a:solidFill>
                    <a:schemeClr val="accent3"/>
                  </a:solidFill>
                </a:rPr>
                <a:t>see effects of passive or secondary smoke</a:t>
              </a:r>
              <a:endParaRPr sz="1000">
                <a:solidFill>
                  <a:schemeClr val="accent3"/>
                </a:solidFill>
                <a:latin typeface="Inter"/>
                <a:ea typeface="Inter"/>
                <a:cs typeface="Inter"/>
                <a:sym typeface="Inter"/>
              </a:endParaRPr>
            </a:p>
            <a:p>
              <a:pPr indent="0" lvl="0" marL="0" rtl="0" algn="l">
                <a:lnSpc>
                  <a:spcPct val="115000"/>
                </a:lnSpc>
                <a:spcBef>
                  <a:spcPts val="0"/>
                </a:spcBef>
                <a:spcAft>
                  <a:spcPts val="0"/>
                </a:spcAft>
                <a:buNone/>
              </a:pPr>
              <a:r>
                <a:t/>
              </a:r>
              <a:endParaRPr sz="1200">
                <a:solidFill>
                  <a:srgbClr val="FFFFFF"/>
                </a:solidFill>
                <a:latin typeface="Roboto"/>
                <a:ea typeface="Roboto"/>
                <a:cs typeface="Roboto"/>
                <a:sym typeface="Roboto"/>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72"/>
          <p:cNvSpPr txBox="1"/>
          <p:nvPr>
            <p:ph type="title"/>
          </p:nvPr>
        </p:nvSpPr>
        <p:spPr>
          <a:xfrm>
            <a:off x="439875" y="223500"/>
            <a:ext cx="7491300" cy="595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3600"/>
              <a:t>APPENDIX</a:t>
            </a:r>
            <a:endParaRPr b="1" sz="3600"/>
          </a:p>
        </p:txBody>
      </p:sp>
      <p:cxnSp>
        <p:nvCxnSpPr>
          <p:cNvPr id="664" name="Google Shape;664;p72"/>
          <p:cNvCxnSpPr/>
          <p:nvPr/>
        </p:nvCxnSpPr>
        <p:spPr>
          <a:xfrm>
            <a:off x="581100" y="2326725"/>
            <a:ext cx="7491300" cy="7800"/>
          </a:xfrm>
          <a:prstGeom prst="straightConnector1">
            <a:avLst/>
          </a:prstGeom>
          <a:noFill/>
          <a:ln cap="flat" cmpd="sng" w="9525">
            <a:solidFill>
              <a:schemeClr val="dk2"/>
            </a:solidFill>
            <a:prstDash val="solid"/>
            <a:round/>
            <a:headEnd len="med" w="med" type="none"/>
            <a:tailEnd len="med" w="med" type="none"/>
          </a:ln>
        </p:spPr>
      </p:cxnSp>
      <p:pic>
        <p:nvPicPr>
          <p:cNvPr id="665" name="Google Shape;665;p72"/>
          <p:cNvPicPr preferRelativeResize="0"/>
          <p:nvPr/>
        </p:nvPicPr>
        <p:blipFill rotWithShape="1">
          <a:blip r:embed="rId3">
            <a:alphaModFix/>
          </a:blip>
          <a:srcRect b="0" l="0" r="0" t="0"/>
          <a:stretch/>
        </p:blipFill>
        <p:spPr>
          <a:xfrm>
            <a:off x="8126362" y="4125778"/>
            <a:ext cx="1017575" cy="1017600"/>
          </a:xfrm>
          <a:prstGeom prst="rect">
            <a:avLst/>
          </a:prstGeom>
          <a:noFill/>
          <a:ln>
            <a:noFill/>
          </a:ln>
        </p:spPr>
      </p:pic>
      <p:sp>
        <p:nvSpPr>
          <p:cNvPr id="666" name="Google Shape;666;p72"/>
          <p:cNvSpPr txBox="1"/>
          <p:nvPr/>
        </p:nvSpPr>
        <p:spPr>
          <a:xfrm>
            <a:off x="439875" y="1316000"/>
            <a:ext cx="6745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Albert Sans"/>
                <a:ea typeface="Albert Sans"/>
                <a:cs typeface="Albert Sans"/>
                <a:sym typeface="Albert Sans"/>
              </a:rPr>
              <a:t>From slide 3: 235k new cases, 125k deaths from </a:t>
            </a:r>
            <a:r>
              <a:rPr lang="en" sz="1100">
                <a:solidFill>
                  <a:schemeClr val="lt1"/>
                </a:solidFill>
                <a:latin typeface="Albert Sans"/>
                <a:ea typeface="Albert Sans"/>
                <a:cs typeface="Albert Sans"/>
                <a:sym typeface="Albert Sans"/>
              </a:rPr>
              <a:t>SEER (Surveillance, Epidemiology and End Results of the NCI (National Cancer Institute)), </a:t>
            </a:r>
            <a:r>
              <a:rPr lang="en" sz="1100" u="sng">
                <a:solidFill>
                  <a:schemeClr val="lt1"/>
                </a:solidFill>
                <a:latin typeface="Albert Sans"/>
                <a:ea typeface="Albert Sans"/>
                <a:cs typeface="Albert Sans"/>
                <a:sym typeface="Albert Sans"/>
                <a:hlinkClick r:id="rId4">
                  <a:extLst>
                    <a:ext uri="{A12FA001-AC4F-418D-AE19-62706E023703}">
                      <ahyp:hlinkClr val="tx"/>
                    </a:ext>
                  </a:extLst>
                </a:hlinkClick>
              </a:rPr>
              <a:t>https://seer.cancer.gov/statfacts/html/lungb.html</a:t>
            </a:r>
            <a:endParaRPr sz="1100">
              <a:solidFill>
                <a:schemeClr val="lt1"/>
              </a:solidFill>
              <a:latin typeface="Albert Sans"/>
              <a:ea typeface="Albert Sans"/>
              <a:cs typeface="Albert Sans"/>
              <a:sym typeface="Albert Sans"/>
            </a:endParaRPr>
          </a:p>
          <a:p>
            <a:pPr indent="0" lvl="0" marL="0" rtl="0" algn="l">
              <a:spcBef>
                <a:spcPts val="0"/>
              </a:spcBef>
              <a:spcAft>
                <a:spcPts val="0"/>
              </a:spcAft>
              <a:buNone/>
            </a:pPr>
            <a:r>
              <a:t/>
            </a:r>
            <a:endParaRPr sz="1100">
              <a:solidFill>
                <a:schemeClr val="lt1"/>
              </a:solidFill>
              <a:latin typeface="Albert Sans"/>
              <a:ea typeface="Albert Sans"/>
              <a:cs typeface="Albert Sans"/>
              <a:sym typeface="Albert Sans"/>
            </a:endParaRPr>
          </a:p>
          <a:p>
            <a:pPr indent="0" lvl="0" marL="0" rtl="0" algn="l">
              <a:spcBef>
                <a:spcPts val="0"/>
              </a:spcBef>
              <a:spcAft>
                <a:spcPts val="0"/>
              </a:spcAft>
              <a:buNone/>
            </a:pPr>
            <a:r>
              <a:rPr lang="en" sz="1100">
                <a:solidFill>
                  <a:schemeClr val="lt1"/>
                </a:solidFill>
                <a:latin typeface="Albert Sans"/>
                <a:ea typeface="Albert Sans"/>
                <a:cs typeface="Albert Sans"/>
                <a:sym typeface="Albert Sans"/>
              </a:rPr>
              <a:t>From slide 3: Lung &amp; bronchus cancer leading cause of death among cancers, </a:t>
            </a:r>
            <a:r>
              <a:rPr lang="en" sz="1100" u="sng">
                <a:solidFill>
                  <a:schemeClr val="lt1"/>
                </a:solidFill>
                <a:latin typeface="Albert Sans"/>
                <a:ea typeface="Albert Sans"/>
                <a:cs typeface="Albert Sans"/>
                <a:sym typeface="Albert Sans"/>
                <a:hlinkClick r:id="rId5">
                  <a:extLst>
                    <a:ext uri="{A12FA001-AC4F-418D-AE19-62706E023703}">
                      <ahyp:hlinkClr val="tx"/>
                    </a:ext>
                  </a:extLst>
                </a:hlinkClick>
              </a:rPr>
              <a:t>https://seer.cancer.gov/statfacts/html/common.html#:~:text=How%20Many%20People%20Die%20of,How%20Do%20Cancer%20Rates%20Compare</a:t>
            </a:r>
            <a:r>
              <a:rPr lang="en" sz="1100">
                <a:solidFill>
                  <a:schemeClr val="lt1"/>
                </a:solidFill>
                <a:latin typeface="Albert Sans"/>
                <a:ea typeface="Albert Sans"/>
                <a:cs typeface="Albert Sans"/>
                <a:sym typeface="Albert Sans"/>
              </a:rPr>
              <a:t>?</a:t>
            </a:r>
            <a:endParaRPr sz="1100">
              <a:solidFill>
                <a:schemeClr val="lt1"/>
              </a:solidFill>
              <a:latin typeface="Albert Sans"/>
              <a:ea typeface="Albert Sans"/>
              <a:cs typeface="Albert Sans"/>
              <a:sym typeface="Albert Sans"/>
            </a:endParaRPr>
          </a:p>
          <a:p>
            <a:pPr indent="0" lvl="0" marL="0" rtl="0" algn="l">
              <a:spcBef>
                <a:spcPts val="0"/>
              </a:spcBef>
              <a:spcAft>
                <a:spcPts val="0"/>
              </a:spcAft>
              <a:buNone/>
            </a:pPr>
            <a:r>
              <a:t/>
            </a:r>
            <a:endParaRPr sz="900">
              <a:solidFill>
                <a:schemeClr val="lt1"/>
              </a:solidFill>
              <a:latin typeface="Albert Sans"/>
              <a:ea typeface="Albert Sans"/>
              <a:cs typeface="Albert Sans"/>
              <a:sym typeface="Albert Sans"/>
            </a:endParaRPr>
          </a:p>
          <a:p>
            <a:pPr indent="0" lvl="0" marL="0" rtl="0" algn="l">
              <a:spcBef>
                <a:spcPts val="0"/>
              </a:spcBef>
              <a:spcAft>
                <a:spcPts val="0"/>
              </a:spcAft>
              <a:buNone/>
            </a:pPr>
            <a:r>
              <a:t/>
            </a:r>
            <a:endParaRPr sz="900">
              <a:solidFill>
                <a:schemeClr val="lt1"/>
              </a:solidFill>
              <a:latin typeface="Albert Sans"/>
              <a:ea typeface="Albert Sans"/>
              <a:cs typeface="Albert Sans"/>
              <a:sym typeface="Albert Sans"/>
            </a:endParaRPr>
          </a:p>
        </p:txBody>
      </p:sp>
      <p:sp>
        <p:nvSpPr>
          <p:cNvPr id="667" name="Google Shape;667;p72"/>
          <p:cNvSpPr txBox="1"/>
          <p:nvPr/>
        </p:nvSpPr>
        <p:spPr>
          <a:xfrm>
            <a:off x="8801825" y="46575"/>
            <a:ext cx="325800" cy="2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u="sng">
                <a:solidFill>
                  <a:schemeClr val="lt2"/>
                </a:solidFill>
                <a:latin typeface="Inter"/>
                <a:ea typeface="Inter"/>
                <a:cs typeface="Inter"/>
                <a:sym typeface="Inter"/>
              </a:rPr>
              <a:t>10</a:t>
            </a:r>
            <a:endParaRPr b="1" sz="800" u="sng">
              <a:solidFill>
                <a:schemeClr val="lt2"/>
              </a:solidFill>
              <a:latin typeface="Inter"/>
              <a:ea typeface="Inter"/>
              <a:cs typeface="Inter"/>
              <a:sym typeface="Inter"/>
            </a:endParaRPr>
          </a:p>
        </p:txBody>
      </p:sp>
      <p:sp>
        <p:nvSpPr>
          <p:cNvPr id="668" name="Google Shape;668;p72"/>
          <p:cNvSpPr txBox="1"/>
          <p:nvPr/>
        </p:nvSpPr>
        <p:spPr>
          <a:xfrm>
            <a:off x="439875" y="1036400"/>
            <a:ext cx="3353100" cy="2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Albert Sans"/>
                <a:ea typeface="Albert Sans"/>
                <a:cs typeface="Albert Sans"/>
                <a:sym typeface="Albert Sans"/>
              </a:rPr>
              <a:t>Cancer Data Sources</a:t>
            </a:r>
            <a:endParaRPr b="1">
              <a:solidFill>
                <a:schemeClr val="lt1"/>
              </a:solidFill>
              <a:latin typeface="Albert Sans"/>
              <a:ea typeface="Albert Sans"/>
              <a:cs typeface="Albert Sans"/>
              <a:sym typeface="Albert Sans"/>
            </a:endParaRPr>
          </a:p>
          <a:p>
            <a:pPr indent="0" lvl="0" marL="0" rtl="0" algn="l">
              <a:spcBef>
                <a:spcPts val="0"/>
              </a:spcBef>
              <a:spcAft>
                <a:spcPts val="0"/>
              </a:spcAft>
              <a:buNone/>
            </a:pPr>
            <a:r>
              <a:t/>
            </a:r>
            <a:endParaRPr>
              <a:solidFill>
                <a:schemeClr val="lt1"/>
              </a:solidFill>
              <a:latin typeface="Albert Sans"/>
              <a:ea typeface="Albert Sans"/>
              <a:cs typeface="Albert Sans"/>
              <a:sym typeface="Albert Sans"/>
            </a:endParaRPr>
          </a:p>
        </p:txBody>
      </p:sp>
      <p:sp>
        <p:nvSpPr>
          <p:cNvPr id="669" name="Google Shape;669;p72"/>
          <p:cNvSpPr txBox="1"/>
          <p:nvPr/>
        </p:nvSpPr>
        <p:spPr>
          <a:xfrm>
            <a:off x="476850" y="2984825"/>
            <a:ext cx="74913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Albert Sans"/>
                <a:ea typeface="Albert Sans"/>
                <a:cs typeface="Albert Sans"/>
                <a:sym typeface="Albert Sans"/>
              </a:rPr>
              <a:t>From slide 5: </a:t>
            </a:r>
            <a:r>
              <a:rPr lang="en" sz="1100" u="sng">
                <a:solidFill>
                  <a:schemeClr val="lt1"/>
                </a:solidFill>
                <a:latin typeface="Inter"/>
                <a:ea typeface="Inter"/>
                <a:cs typeface="Inter"/>
                <a:sym typeface="Inter"/>
                <a:hlinkClick r:id="rId6">
                  <a:extLst>
                    <a:ext uri="{A12FA001-AC4F-418D-AE19-62706E023703}">
                      <ahyp:hlinkClr val="tx"/>
                    </a:ext>
                  </a:extLst>
                </a:hlinkClick>
              </a:rPr>
              <a:t>https://www.kaggle.com/datasets/ankushpanday1/lung-cancer-risk-and-trends-across-25-countries</a:t>
            </a:r>
            <a:endParaRPr sz="1100">
              <a:solidFill>
                <a:schemeClr val="lt1"/>
              </a:solidFill>
              <a:latin typeface="Inter"/>
              <a:ea typeface="Inter"/>
              <a:cs typeface="Inter"/>
              <a:sym typeface="Inter"/>
            </a:endParaRPr>
          </a:p>
          <a:p>
            <a:pPr indent="0" lvl="0" marL="0" rtl="0" algn="l">
              <a:spcBef>
                <a:spcPts val="0"/>
              </a:spcBef>
              <a:spcAft>
                <a:spcPts val="0"/>
              </a:spcAft>
              <a:buNone/>
            </a:pPr>
            <a:r>
              <a:t/>
            </a:r>
            <a:endParaRPr sz="900">
              <a:solidFill>
                <a:schemeClr val="lt1"/>
              </a:solidFill>
              <a:latin typeface="Inter"/>
              <a:ea typeface="Inter"/>
              <a:cs typeface="Inter"/>
              <a:sym typeface="Inter"/>
            </a:endParaRPr>
          </a:p>
          <a:p>
            <a:pPr indent="0" lvl="0" marL="0" rtl="0" algn="l">
              <a:spcBef>
                <a:spcPts val="0"/>
              </a:spcBef>
              <a:spcAft>
                <a:spcPts val="0"/>
              </a:spcAft>
              <a:buNone/>
            </a:pPr>
            <a:r>
              <a:t/>
            </a:r>
            <a:endParaRPr sz="900">
              <a:solidFill>
                <a:schemeClr val="lt1"/>
              </a:solidFill>
              <a:latin typeface="Albert Sans"/>
              <a:ea typeface="Albert Sans"/>
              <a:cs typeface="Albert Sans"/>
              <a:sym typeface="Albert Sans"/>
            </a:endParaRPr>
          </a:p>
          <a:p>
            <a:pPr indent="0" lvl="0" marL="0" rtl="0" algn="l">
              <a:spcBef>
                <a:spcPts val="0"/>
              </a:spcBef>
              <a:spcAft>
                <a:spcPts val="0"/>
              </a:spcAft>
              <a:buNone/>
            </a:pPr>
            <a:r>
              <a:t/>
            </a:r>
            <a:endParaRPr sz="900">
              <a:solidFill>
                <a:schemeClr val="lt1"/>
              </a:solidFill>
              <a:latin typeface="Albert Sans"/>
              <a:ea typeface="Albert Sans"/>
              <a:cs typeface="Albert Sans"/>
              <a:sym typeface="Albert Sans"/>
            </a:endParaRPr>
          </a:p>
          <a:p>
            <a:pPr indent="0" lvl="0" marL="0" rtl="0" algn="l">
              <a:spcBef>
                <a:spcPts val="0"/>
              </a:spcBef>
              <a:spcAft>
                <a:spcPts val="0"/>
              </a:spcAft>
              <a:buNone/>
            </a:pPr>
            <a:r>
              <a:t/>
            </a:r>
            <a:endParaRPr sz="900">
              <a:solidFill>
                <a:schemeClr val="lt1"/>
              </a:solidFill>
              <a:latin typeface="Albert Sans"/>
              <a:ea typeface="Albert Sans"/>
              <a:cs typeface="Albert Sans"/>
              <a:sym typeface="Albert Sans"/>
            </a:endParaRPr>
          </a:p>
        </p:txBody>
      </p:sp>
      <p:sp>
        <p:nvSpPr>
          <p:cNvPr id="670" name="Google Shape;670;p72"/>
          <p:cNvSpPr txBox="1"/>
          <p:nvPr/>
        </p:nvSpPr>
        <p:spPr>
          <a:xfrm>
            <a:off x="476850" y="2705225"/>
            <a:ext cx="3353100" cy="2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Albert Sans"/>
                <a:ea typeface="Albert Sans"/>
                <a:cs typeface="Albert Sans"/>
                <a:sym typeface="Albert Sans"/>
              </a:rPr>
              <a:t>Dataset Source for Project </a:t>
            </a:r>
            <a:endParaRPr b="1">
              <a:solidFill>
                <a:schemeClr val="lt1"/>
              </a:solidFill>
              <a:latin typeface="Albert Sans"/>
              <a:ea typeface="Albert Sans"/>
              <a:cs typeface="Albert Sans"/>
              <a:sym typeface="Albert Sans"/>
            </a:endParaRPr>
          </a:p>
          <a:p>
            <a:pPr indent="0" lvl="0" marL="0" rtl="0" algn="l">
              <a:spcBef>
                <a:spcPts val="0"/>
              </a:spcBef>
              <a:spcAft>
                <a:spcPts val="0"/>
              </a:spcAft>
              <a:buNone/>
            </a:pPr>
            <a:r>
              <a:t/>
            </a:r>
            <a:endParaRPr>
              <a:solidFill>
                <a:schemeClr val="lt1"/>
              </a:solidFill>
              <a:latin typeface="Albert Sans"/>
              <a:ea typeface="Albert Sans"/>
              <a:cs typeface="Albert Sans"/>
              <a:sym typeface="Albert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55" name="Shape 455"/>
        <p:cNvGrpSpPr/>
        <p:nvPr/>
      </p:nvGrpSpPr>
      <p:grpSpPr>
        <a:xfrm>
          <a:off x="0" y="0"/>
          <a:ext cx="0" cy="0"/>
          <a:chOff x="0" y="0"/>
          <a:chExt cx="0" cy="0"/>
        </a:xfrm>
      </p:grpSpPr>
      <p:sp>
        <p:nvSpPr>
          <p:cNvPr id="456" name="Google Shape;456;p63"/>
          <p:cNvSpPr/>
          <p:nvPr/>
        </p:nvSpPr>
        <p:spPr>
          <a:xfrm>
            <a:off x="7768125" y="-125"/>
            <a:ext cx="1375800" cy="5143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457" name="Google Shape;457;p63"/>
          <p:cNvSpPr txBox="1"/>
          <p:nvPr>
            <p:ph idx="6" type="subTitle"/>
          </p:nvPr>
        </p:nvSpPr>
        <p:spPr>
          <a:xfrm>
            <a:off x="1723600" y="2608377"/>
            <a:ext cx="965700" cy="499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 sz="1000"/>
              <a:t>Luther Johnson</a:t>
            </a:r>
            <a:endParaRPr sz="1000"/>
          </a:p>
        </p:txBody>
      </p:sp>
      <p:sp>
        <p:nvSpPr>
          <p:cNvPr id="458" name="Google Shape;458;p63"/>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459" name="Google Shape;459;p63"/>
          <p:cNvSpPr txBox="1"/>
          <p:nvPr>
            <p:ph idx="6" type="subTitle"/>
          </p:nvPr>
        </p:nvSpPr>
        <p:spPr>
          <a:xfrm>
            <a:off x="4088988" y="2608377"/>
            <a:ext cx="965700" cy="499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 sz="1000"/>
              <a:t>Eshumael Manhanzva</a:t>
            </a:r>
            <a:endParaRPr sz="1300"/>
          </a:p>
        </p:txBody>
      </p:sp>
      <p:sp>
        <p:nvSpPr>
          <p:cNvPr id="460" name="Google Shape;460;p63"/>
          <p:cNvSpPr txBox="1"/>
          <p:nvPr>
            <p:ph idx="6" type="subTitle"/>
          </p:nvPr>
        </p:nvSpPr>
        <p:spPr>
          <a:xfrm>
            <a:off x="543475" y="2608377"/>
            <a:ext cx="965700" cy="499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 sz="1000"/>
              <a:t>Sowmya</a:t>
            </a:r>
            <a:endParaRPr sz="1000"/>
          </a:p>
          <a:p>
            <a:pPr indent="0" lvl="0" marL="0" rtl="0" algn="ctr">
              <a:lnSpc>
                <a:spcPct val="100000"/>
              </a:lnSpc>
              <a:spcBef>
                <a:spcPts val="0"/>
              </a:spcBef>
              <a:spcAft>
                <a:spcPts val="0"/>
              </a:spcAft>
              <a:buSzPts val="1600"/>
              <a:buNone/>
            </a:pPr>
            <a:r>
              <a:rPr lang="en" sz="1000"/>
              <a:t>Shetty</a:t>
            </a:r>
            <a:endParaRPr sz="1000"/>
          </a:p>
          <a:p>
            <a:pPr indent="0" lvl="0" marL="0" rtl="0" algn="ctr">
              <a:lnSpc>
                <a:spcPct val="100000"/>
              </a:lnSpc>
              <a:spcBef>
                <a:spcPts val="0"/>
              </a:spcBef>
              <a:spcAft>
                <a:spcPts val="0"/>
              </a:spcAft>
              <a:buSzPts val="1600"/>
              <a:buNone/>
            </a:pPr>
            <a:r>
              <a:t/>
            </a:r>
            <a:endParaRPr/>
          </a:p>
        </p:txBody>
      </p:sp>
      <p:sp>
        <p:nvSpPr>
          <p:cNvPr id="461" name="Google Shape;461;p63"/>
          <p:cNvSpPr txBox="1"/>
          <p:nvPr>
            <p:ph idx="6" type="subTitle"/>
          </p:nvPr>
        </p:nvSpPr>
        <p:spPr>
          <a:xfrm>
            <a:off x="6527675" y="2608377"/>
            <a:ext cx="965700" cy="499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 sz="1000"/>
              <a:t>Saurabh</a:t>
            </a:r>
            <a:endParaRPr sz="1000"/>
          </a:p>
          <a:p>
            <a:pPr indent="0" lvl="0" marL="0" rtl="0" algn="ctr">
              <a:lnSpc>
                <a:spcPct val="100000"/>
              </a:lnSpc>
              <a:spcBef>
                <a:spcPts val="0"/>
              </a:spcBef>
              <a:spcAft>
                <a:spcPts val="0"/>
              </a:spcAft>
              <a:buSzPts val="1600"/>
              <a:buNone/>
            </a:pPr>
            <a:r>
              <a:rPr lang="en" sz="1000"/>
              <a:t>Singh</a:t>
            </a:r>
            <a:endParaRPr sz="1000"/>
          </a:p>
          <a:p>
            <a:pPr indent="0" lvl="0" marL="0" rtl="0" algn="ctr">
              <a:lnSpc>
                <a:spcPct val="100000"/>
              </a:lnSpc>
              <a:spcBef>
                <a:spcPts val="0"/>
              </a:spcBef>
              <a:spcAft>
                <a:spcPts val="0"/>
              </a:spcAft>
              <a:buSzPts val="1600"/>
              <a:buNone/>
            </a:pPr>
            <a:r>
              <a:t/>
            </a:r>
            <a:endParaRPr/>
          </a:p>
        </p:txBody>
      </p:sp>
      <p:pic>
        <p:nvPicPr>
          <p:cNvPr id="462" name="Google Shape;462;p63"/>
          <p:cNvPicPr preferRelativeResize="0"/>
          <p:nvPr>
            <p:ph idx="2" type="pic"/>
          </p:nvPr>
        </p:nvPicPr>
        <p:blipFill rotWithShape="1">
          <a:blip r:embed="rId3">
            <a:alphaModFix/>
          </a:blip>
          <a:srcRect b="0" l="0" r="0" t="0"/>
          <a:stretch/>
        </p:blipFill>
        <p:spPr>
          <a:xfrm>
            <a:off x="543463" y="1511408"/>
            <a:ext cx="965700" cy="965700"/>
          </a:xfrm>
          <a:prstGeom prst="roundRect">
            <a:avLst>
              <a:gd fmla="val 16667" name="adj"/>
            </a:avLst>
          </a:prstGeom>
          <a:noFill/>
          <a:ln>
            <a:noFill/>
          </a:ln>
        </p:spPr>
      </p:pic>
      <p:sp>
        <p:nvSpPr>
          <p:cNvPr id="463" name="Google Shape;463;p63"/>
          <p:cNvSpPr txBox="1"/>
          <p:nvPr>
            <p:ph idx="6" type="subTitle"/>
          </p:nvPr>
        </p:nvSpPr>
        <p:spPr>
          <a:xfrm>
            <a:off x="2903713" y="2608377"/>
            <a:ext cx="965700" cy="499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 sz="1000"/>
              <a:t>Cameron</a:t>
            </a:r>
            <a:endParaRPr sz="1000"/>
          </a:p>
          <a:p>
            <a:pPr indent="0" lvl="0" marL="0" rtl="0" algn="ctr">
              <a:lnSpc>
                <a:spcPct val="100000"/>
              </a:lnSpc>
              <a:spcBef>
                <a:spcPts val="0"/>
              </a:spcBef>
              <a:spcAft>
                <a:spcPts val="0"/>
              </a:spcAft>
              <a:buSzPts val="1600"/>
              <a:buNone/>
            </a:pPr>
            <a:r>
              <a:rPr lang="en" sz="1000"/>
              <a:t>Keplinger</a:t>
            </a:r>
            <a:endParaRPr sz="1000"/>
          </a:p>
        </p:txBody>
      </p:sp>
      <p:sp>
        <p:nvSpPr>
          <p:cNvPr id="464" name="Google Shape;464;p63"/>
          <p:cNvSpPr txBox="1"/>
          <p:nvPr>
            <p:ph idx="6" type="subTitle"/>
          </p:nvPr>
        </p:nvSpPr>
        <p:spPr>
          <a:xfrm>
            <a:off x="5313725" y="2608377"/>
            <a:ext cx="965700" cy="499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 sz="1000"/>
              <a:t>Valarie</a:t>
            </a:r>
            <a:endParaRPr sz="1000"/>
          </a:p>
          <a:p>
            <a:pPr indent="0" lvl="0" marL="0" rtl="0" algn="ctr">
              <a:lnSpc>
                <a:spcPct val="100000"/>
              </a:lnSpc>
              <a:spcBef>
                <a:spcPts val="0"/>
              </a:spcBef>
              <a:spcAft>
                <a:spcPts val="0"/>
              </a:spcAft>
              <a:buSzPts val="1600"/>
              <a:buNone/>
            </a:pPr>
            <a:r>
              <a:rPr lang="en" sz="1000"/>
              <a:t>Miller</a:t>
            </a:r>
            <a:endParaRPr sz="1000"/>
          </a:p>
          <a:p>
            <a:pPr indent="0" lvl="0" marL="0" rtl="0" algn="ctr">
              <a:lnSpc>
                <a:spcPct val="100000"/>
              </a:lnSpc>
              <a:spcBef>
                <a:spcPts val="0"/>
              </a:spcBef>
              <a:spcAft>
                <a:spcPts val="0"/>
              </a:spcAft>
              <a:buSzPts val="1600"/>
              <a:buNone/>
            </a:pPr>
            <a:r>
              <a:t/>
            </a:r>
            <a:endParaRPr/>
          </a:p>
        </p:txBody>
      </p:sp>
      <p:sp>
        <p:nvSpPr>
          <p:cNvPr id="465" name="Google Shape;465;p63"/>
          <p:cNvSpPr txBox="1"/>
          <p:nvPr>
            <p:ph idx="6" type="subTitle"/>
          </p:nvPr>
        </p:nvSpPr>
        <p:spPr>
          <a:xfrm>
            <a:off x="7980038" y="2605902"/>
            <a:ext cx="965700" cy="499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 sz="1000">
                <a:solidFill>
                  <a:schemeClr val="dk2"/>
                </a:solidFill>
              </a:rPr>
              <a:t>Sunil</a:t>
            </a:r>
            <a:br>
              <a:rPr lang="en" sz="1000">
                <a:solidFill>
                  <a:schemeClr val="dk2"/>
                </a:solidFill>
              </a:rPr>
            </a:br>
            <a:r>
              <a:rPr lang="en" sz="1000">
                <a:solidFill>
                  <a:schemeClr val="dk2"/>
                </a:solidFill>
              </a:rPr>
              <a:t>Khambaita</a:t>
            </a:r>
            <a:endParaRPr sz="1000">
              <a:solidFill>
                <a:schemeClr val="dk2"/>
              </a:solidFill>
            </a:endParaRPr>
          </a:p>
          <a:p>
            <a:pPr indent="0" lvl="0" marL="0" rtl="0" algn="ctr">
              <a:lnSpc>
                <a:spcPct val="100000"/>
              </a:lnSpc>
              <a:spcBef>
                <a:spcPts val="0"/>
              </a:spcBef>
              <a:spcAft>
                <a:spcPts val="0"/>
              </a:spcAft>
              <a:buSzPts val="1600"/>
              <a:buNone/>
            </a:pPr>
            <a:r>
              <a:t/>
            </a:r>
            <a:endParaRPr>
              <a:solidFill>
                <a:schemeClr val="dk2"/>
              </a:solidFill>
            </a:endParaRPr>
          </a:p>
        </p:txBody>
      </p:sp>
      <p:sp>
        <p:nvSpPr>
          <p:cNvPr id="466" name="Google Shape;466;p63"/>
          <p:cNvSpPr/>
          <p:nvPr/>
        </p:nvSpPr>
        <p:spPr>
          <a:xfrm>
            <a:off x="3867650" y="5456758"/>
            <a:ext cx="965700" cy="1833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Inter"/>
                <a:ea typeface="Inter"/>
                <a:cs typeface="Inter"/>
                <a:sym typeface="Inter"/>
              </a:rPr>
              <a:t>Your Role</a:t>
            </a:r>
            <a:endParaRPr b="0" i="0" sz="900" u="none" cap="none" strike="noStrike">
              <a:solidFill>
                <a:schemeClr val="lt1"/>
              </a:solidFill>
              <a:latin typeface="Inter"/>
              <a:ea typeface="Inter"/>
              <a:cs typeface="Inter"/>
              <a:sym typeface="Inter"/>
            </a:endParaRPr>
          </a:p>
        </p:txBody>
      </p:sp>
      <p:sp>
        <p:nvSpPr>
          <p:cNvPr id="467" name="Google Shape;467;p63"/>
          <p:cNvSpPr/>
          <p:nvPr/>
        </p:nvSpPr>
        <p:spPr>
          <a:xfrm>
            <a:off x="8001675" y="3164125"/>
            <a:ext cx="908700" cy="3447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900" u="none" cap="none" strike="noStrike">
                <a:solidFill>
                  <a:schemeClr val="dk2"/>
                </a:solidFill>
                <a:latin typeface="Inter"/>
                <a:ea typeface="Inter"/>
                <a:cs typeface="Inter"/>
                <a:sym typeface="Inter"/>
              </a:rPr>
              <a:t>Teaching</a:t>
            </a:r>
            <a:br>
              <a:rPr b="0" i="0" lang="en" sz="900" u="none" cap="none" strike="noStrike">
                <a:solidFill>
                  <a:schemeClr val="dk2"/>
                </a:solidFill>
                <a:latin typeface="Inter"/>
                <a:ea typeface="Inter"/>
                <a:cs typeface="Inter"/>
                <a:sym typeface="Inter"/>
              </a:rPr>
            </a:br>
            <a:r>
              <a:rPr b="0" i="0" lang="en" sz="900" u="none" cap="none" strike="noStrike">
                <a:solidFill>
                  <a:schemeClr val="dk2"/>
                </a:solidFill>
                <a:latin typeface="Inter"/>
                <a:ea typeface="Inter"/>
                <a:cs typeface="Inter"/>
                <a:sym typeface="Inter"/>
              </a:rPr>
              <a:t>Assistant</a:t>
            </a:r>
            <a:endParaRPr b="0" i="0" sz="900" u="none" cap="none" strike="noStrike">
              <a:solidFill>
                <a:schemeClr val="dk2"/>
              </a:solidFill>
              <a:latin typeface="Inter"/>
              <a:ea typeface="Inter"/>
              <a:cs typeface="Inter"/>
              <a:sym typeface="Inter"/>
            </a:endParaRPr>
          </a:p>
        </p:txBody>
      </p:sp>
      <p:pic>
        <p:nvPicPr>
          <p:cNvPr id="468" name="Google Shape;468;p63"/>
          <p:cNvPicPr preferRelativeResize="0"/>
          <p:nvPr/>
        </p:nvPicPr>
        <p:blipFill rotWithShape="1">
          <a:blip r:embed="rId4">
            <a:alphaModFix/>
          </a:blip>
          <a:srcRect b="0" l="0" r="0" t="0"/>
          <a:stretch/>
        </p:blipFill>
        <p:spPr>
          <a:xfrm>
            <a:off x="7947237" y="4047153"/>
            <a:ext cx="1017575" cy="1017600"/>
          </a:xfrm>
          <a:prstGeom prst="rect">
            <a:avLst/>
          </a:prstGeom>
          <a:noFill/>
          <a:ln>
            <a:noFill/>
          </a:ln>
        </p:spPr>
      </p:pic>
      <p:pic>
        <p:nvPicPr>
          <p:cNvPr id="469" name="Google Shape;469;p63"/>
          <p:cNvPicPr preferRelativeResize="0"/>
          <p:nvPr>
            <p:ph idx="2" type="pic"/>
          </p:nvPr>
        </p:nvPicPr>
        <p:blipFill rotWithShape="1">
          <a:blip r:embed="rId5">
            <a:alphaModFix/>
          </a:blip>
          <a:srcRect b="40898" l="20089" r="25862" t="0"/>
          <a:stretch/>
        </p:blipFill>
        <p:spPr>
          <a:xfrm>
            <a:off x="1724951" y="1466271"/>
            <a:ext cx="965700" cy="1056000"/>
          </a:xfrm>
          <a:prstGeom prst="roundRect">
            <a:avLst>
              <a:gd fmla="val 16667" name="adj"/>
            </a:avLst>
          </a:prstGeom>
          <a:noFill/>
          <a:ln>
            <a:noFill/>
          </a:ln>
        </p:spPr>
      </p:pic>
      <p:pic>
        <p:nvPicPr>
          <p:cNvPr id="470" name="Google Shape;470;p63"/>
          <p:cNvPicPr preferRelativeResize="0"/>
          <p:nvPr>
            <p:ph idx="2" type="pic"/>
          </p:nvPr>
        </p:nvPicPr>
        <p:blipFill rotWithShape="1">
          <a:blip r:embed="rId6">
            <a:alphaModFix/>
          </a:blip>
          <a:srcRect b="13778" l="9910" r="11243" t="0"/>
          <a:stretch/>
        </p:blipFill>
        <p:spPr>
          <a:xfrm>
            <a:off x="2917976" y="1487871"/>
            <a:ext cx="965700" cy="1056000"/>
          </a:xfrm>
          <a:prstGeom prst="roundRect">
            <a:avLst>
              <a:gd fmla="val 16667" name="adj"/>
            </a:avLst>
          </a:prstGeom>
          <a:noFill/>
          <a:ln>
            <a:noFill/>
          </a:ln>
        </p:spPr>
      </p:pic>
      <p:pic>
        <p:nvPicPr>
          <p:cNvPr id="471" name="Google Shape;471;p63"/>
          <p:cNvPicPr preferRelativeResize="0"/>
          <p:nvPr>
            <p:ph idx="2" type="pic"/>
          </p:nvPr>
        </p:nvPicPr>
        <p:blipFill rotWithShape="1">
          <a:blip r:embed="rId7">
            <a:alphaModFix/>
          </a:blip>
          <a:srcRect b="32627" l="24052" r="14336" t="0"/>
          <a:stretch/>
        </p:blipFill>
        <p:spPr>
          <a:xfrm>
            <a:off x="4105226" y="1487871"/>
            <a:ext cx="965700" cy="1056000"/>
          </a:xfrm>
          <a:prstGeom prst="roundRect">
            <a:avLst>
              <a:gd fmla="val 16667" name="adj"/>
            </a:avLst>
          </a:prstGeom>
          <a:noFill/>
          <a:ln>
            <a:noFill/>
          </a:ln>
        </p:spPr>
      </p:pic>
      <p:pic>
        <p:nvPicPr>
          <p:cNvPr id="472" name="Google Shape;472;p63"/>
          <p:cNvPicPr preferRelativeResize="0"/>
          <p:nvPr>
            <p:ph idx="2" type="pic"/>
          </p:nvPr>
        </p:nvPicPr>
        <p:blipFill rotWithShape="1">
          <a:blip r:embed="rId8">
            <a:alphaModFix/>
          </a:blip>
          <a:srcRect b="0" l="0" r="0" t="0"/>
          <a:stretch/>
        </p:blipFill>
        <p:spPr>
          <a:xfrm>
            <a:off x="7929492" y="1480370"/>
            <a:ext cx="1066798" cy="1066798"/>
          </a:xfrm>
          <a:prstGeom prst="roundRect">
            <a:avLst>
              <a:gd fmla="val 16667" name="adj"/>
            </a:avLst>
          </a:prstGeom>
          <a:noFill/>
          <a:ln>
            <a:noFill/>
          </a:ln>
        </p:spPr>
      </p:pic>
      <p:pic>
        <p:nvPicPr>
          <p:cNvPr id="473" name="Google Shape;473;p63"/>
          <p:cNvPicPr preferRelativeResize="0"/>
          <p:nvPr>
            <p:ph idx="2" type="pic"/>
          </p:nvPr>
        </p:nvPicPr>
        <p:blipFill rotWithShape="1">
          <a:blip r:embed="rId9">
            <a:alphaModFix/>
          </a:blip>
          <a:srcRect b="0" l="4278" r="4269" t="0"/>
          <a:stretch/>
        </p:blipFill>
        <p:spPr>
          <a:xfrm>
            <a:off x="5300576" y="1487883"/>
            <a:ext cx="965700" cy="1056000"/>
          </a:xfrm>
          <a:prstGeom prst="roundRect">
            <a:avLst>
              <a:gd fmla="val 16667" name="adj"/>
            </a:avLst>
          </a:prstGeom>
          <a:noFill/>
          <a:ln>
            <a:noFill/>
          </a:ln>
        </p:spPr>
      </p:pic>
      <p:pic>
        <p:nvPicPr>
          <p:cNvPr id="474" name="Google Shape;474;p63"/>
          <p:cNvPicPr preferRelativeResize="0"/>
          <p:nvPr>
            <p:ph idx="2" type="pic"/>
          </p:nvPr>
        </p:nvPicPr>
        <p:blipFill rotWithShape="1">
          <a:blip r:embed="rId10">
            <a:alphaModFix/>
          </a:blip>
          <a:srcRect b="9200" l="2543" r="2551" t="14000"/>
          <a:stretch/>
        </p:blipFill>
        <p:spPr>
          <a:xfrm>
            <a:off x="6534338" y="1487871"/>
            <a:ext cx="965700" cy="1056000"/>
          </a:xfrm>
          <a:prstGeom prst="roundRect">
            <a:avLst>
              <a:gd fmla="val 16667" name="adj"/>
            </a:avLst>
          </a:prstGeom>
          <a:noFill/>
          <a:ln>
            <a:noFill/>
          </a:ln>
        </p:spPr>
      </p:pic>
      <p:sp>
        <p:nvSpPr>
          <p:cNvPr id="475" name="Google Shape;475;p63"/>
          <p:cNvSpPr/>
          <p:nvPr/>
        </p:nvSpPr>
        <p:spPr>
          <a:xfrm>
            <a:off x="456150" y="180900"/>
            <a:ext cx="739200" cy="338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76" name="Google Shape;476;p63"/>
          <p:cNvSpPr txBox="1"/>
          <p:nvPr>
            <p:ph type="title"/>
          </p:nvPr>
        </p:nvSpPr>
        <p:spPr>
          <a:xfrm>
            <a:off x="347550" y="266475"/>
            <a:ext cx="6767700" cy="5829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4200"/>
              <a:buNone/>
            </a:pPr>
            <a:r>
              <a:rPr b="1" lang="en" sz="3600">
                <a:latin typeface="Albert Sans"/>
                <a:ea typeface="Albert Sans"/>
                <a:cs typeface="Albert Sans"/>
                <a:sym typeface="Albert Sans"/>
              </a:rPr>
              <a:t>MEET THE TEAM</a:t>
            </a:r>
            <a:endParaRPr b="1" sz="2500">
              <a:latin typeface="Albert Sans"/>
              <a:ea typeface="Albert Sans"/>
              <a:cs typeface="Albert Sans"/>
              <a:sym typeface="Albert Sans"/>
            </a:endParaRPr>
          </a:p>
        </p:txBody>
      </p:sp>
      <p:sp>
        <p:nvSpPr>
          <p:cNvPr id="477" name="Google Shape;477;p63"/>
          <p:cNvSpPr txBox="1"/>
          <p:nvPr/>
        </p:nvSpPr>
        <p:spPr>
          <a:xfrm>
            <a:off x="347550" y="742888"/>
            <a:ext cx="5560500" cy="49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Inter SemiBold"/>
                <a:ea typeface="Inter SemiBold"/>
                <a:cs typeface="Inter SemiBold"/>
                <a:sym typeface="Inter SemiBold"/>
              </a:rPr>
              <a:t>DATA SCIENCE SQUAD - TEAM 2</a:t>
            </a:r>
            <a:endParaRPr>
              <a:solidFill>
                <a:schemeClr val="accent1"/>
              </a:solidFill>
              <a:latin typeface="Inter SemiBold"/>
              <a:ea typeface="Inter SemiBold"/>
              <a:cs typeface="Inter SemiBold"/>
              <a:sym typeface="Inter SemiBold"/>
            </a:endParaRPr>
          </a:p>
        </p:txBody>
      </p:sp>
      <p:sp>
        <p:nvSpPr>
          <p:cNvPr id="478" name="Google Shape;478;p63"/>
          <p:cNvSpPr/>
          <p:nvPr/>
        </p:nvSpPr>
        <p:spPr>
          <a:xfrm>
            <a:off x="550525" y="4679475"/>
            <a:ext cx="2154900" cy="354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79" name="Google Shape;479;p63"/>
          <p:cNvSpPr txBox="1"/>
          <p:nvPr/>
        </p:nvSpPr>
        <p:spPr>
          <a:xfrm>
            <a:off x="8915400" y="46575"/>
            <a:ext cx="212100" cy="2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u="sng">
                <a:solidFill>
                  <a:schemeClr val="lt2"/>
                </a:solidFill>
                <a:latin typeface="Inter"/>
                <a:ea typeface="Inter"/>
                <a:cs typeface="Inter"/>
                <a:sym typeface="Inter"/>
              </a:rPr>
              <a:t>2</a:t>
            </a:r>
            <a:endParaRPr b="1" sz="800" u="sng">
              <a:solidFill>
                <a:schemeClr val="lt2"/>
              </a:solidFill>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4"/>
          <p:cNvSpPr txBox="1"/>
          <p:nvPr>
            <p:ph idx="4" type="title"/>
          </p:nvPr>
        </p:nvSpPr>
        <p:spPr>
          <a:xfrm>
            <a:off x="136625" y="141000"/>
            <a:ext cx="7810200" cy="5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chemeClr val="accent1"/>
                </a:solidFill>
              </a:rPr>
              <a:t>WHY DO A PROJECT </a:t>
            </a:r>
            <a:br>
              <a:rPr b="1" lang="en" sz="3200">
                <a:solidFill>
                  <a:schemeClr val="accent1"/>
                </a:solidFill>
              </a:rPr>
            </a:br>
            <a:r>
              <a:rPr b="1" lang="en" sz="3200">
                <a:solidFill>
                  <a:schemeClr val="accent1"/>
                </a:solidFill>
              </a:rPr>
              <a:t>ABOUT LUNG CANCER?</a:t>
            </a:r>
            <a:endParaRPr b="1" sz="3200">
              <a:solidFill>
                <a:schemeClr val="accent1"/>
              </a:solidFill>
            </a:endParaRPr>
          </a:p>
        </p:txBody>
      </p:sp>
      <p:sp>
        <p:nvSpPr>
          <p:cNvPr id="485" name="Google Shape;485;p64"/>
          <p:cNvSpPr txBox="1"/>
          <p:nvPr>
            <p:ph type="title"/>
          </p:nvPr>
        </p:nvSpPr>
        <p:spPr>
          <a:xfrm>
            <a:off x="2065525" y="4633800"/>
            <a:ext cx="13545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Finding a Solution</a:t>
            </a:r>
            <a:endParaRPr/>
          </a:p>
        </p:txBody>
      </p:sp>
      <p:sp>
        <p:nvSpPr>
          <p:cNvPr id="486" name="Google Shape;486;p64"/>
          <p:cNvSpPr txBox="1"/>
          <p:nvPr/>
        </p:nvSpPr>
        <p:spPr>
          <a:xfrm>
            <a:off x="0" y="4782300"/>
            <a:ext cx="2857200" cy="27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accent1"/>
              </a:solidFill>
              <a:latin typeface="Albert Sans"/>
              <a:ea typeface="Albert Sans"/>
              <a:cs typeface="Albert Sans"/>
              <a:sym typeface="Albert Sans"/>
            </a:endParaRPr>
          </a:p>
        </p:txBody>
      </p:sp>
      <p:pic>
        <p:nvPicPr>
          <p:cNvPr id="487" name="Google Shape;487;p64"/>
          <p:cNvPicPr preferRelativeResize="0"/>
          <p:nvPr/>
        </p:nvPicPr>
        <p:blipFill rotWithShape="1">
          <a:blip r:embed="rId3">
            <a:alphaModFix/>
          </a:blip>
          <a:srcRect b="0" l="0" r="0" t="0"/>
          <a:stretch/>
        </p:blipFill>
        <p:spPr>
          <a:xfrm>
            <a:off x="8126425" y="4093101"/>
            <a:ext cx="1017575" cy="1017600"/>
          </a:xfrm>
          <a:prstGeom prst="rect">
            <a:avLst/>
          </a:prstGeom>
          <a:noFill/>
          <a:ln>
            <a:noFill/>
          </a:ln>
        </p:spPr>
      </p:pic>
      <p:sp>
        <p:nvSpPr>
          <p:cNvPr id="488" name="Google Shape;488;p64"/>
          <p:cNvSpPr txBox="1"/>
          <p:nvPr/>
        </p:nvSpPr>
        <p:spPr>
          <a:xfrm>
            <a:off x="228600" y="4632300"/>
            <a:ext cx="7978800" cy="47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Albert Sans"/>
              <a:ea typeface="Albert Sans"/>
              <a:cs typeface="Albert Sans"/>
              <a:sym typeface="Albert Sans"/>
            </a:endParaRPr>
          </a:p>
        </p:txBody>
      </p:sp>
      <p:sp>
        <p:nvSpPr>
          <p:cNvPr id="489" name="Google Shape;489;p64"/>
          <p:cNvSpPr txBox="1"/>
          <p:nvPr/>
        </p:nvSpPr>
        <p:spPr>
          <a:xfrm>
            <a:off x="109825" y="4311800"/>
            <a:ext cx="8016600" cy="798900"/>
          </a:xfrm>
          <a:prstGeom prst="rect">
            <a:avLst/>
          </a:prstGeom>
          <a:noFill/>
          <a:ln>
            <a:noFill/>
          </a:ln>
        </p:spPr>
        <p:txBody>
          <a:bodyPr anchorCtr="0" anchor="t" bIns="91425" lIns="91425" spcFirstLastPara="1" rIns="91425" wrap="square" tIns="91425">
            <a:noAutofit/>
          </a:bodyPr>
          <a:lstStyle/>
          <a:p>
            <a:pPr indent="-279400" lvl="0" marL="457200" rtl="0" algn="l">
              <a:spcBef>
                <a:spcPts val="0"/>
              </a:spcBef>
              <a:spcAft>
                <a:spcPts val="0"/>
              </a:spcAft>
              <a:buClr>
                <a:schemeClr val="lt1"/>
              </a:buClr>
              <a:buSzPts val="800"/>
              <a:buFont typeface="Albert Sans"/>
              <a:buAutoNum type="arabicPeriod"/>
            </a:pPr>
            <a:r>
              <a:rPr lang="en" sz="800">
                <a:solidFill>
                  <a:schemeClr val="lt1"/>
                </a:solidFill>
                <a:latin typeface="Albert Sans"/>
                <a:ea typeface="Albert Sans"/>
                <a:cs typeface="Albert Sans"/>
                <a:sym typeface="Albert Sans"/>
              </a:rPr>
              <a:t>Data provided for USA only, source: </a:t>
            </a:r>
            <a:r>
              <a:rPr lang="en" sz="800">
                <a:solidFill>
                  <a:schemeClr val="lt1"/>
                </a:solidFill>
                <a:latin typeface="Albert Sans"/>
                <a:ea typeface="Albert Sans"/>
                <a:cs typeface="Albert Sans"/>
                <a:sym typeface="Albert Sans"/>
              </a:rPr>
              <a:t>SEER (Surveillance, Epidemiology and End Results of the NCI (National Cancer Institute)), </a:t>
            </a:r>
            <a:r>
              <a:rPr lang="en" sz="800" u="sng">
                <a:solidFill>
                  <a:schemeClr val="lt1"/>
                </a:solidFill>
                <a:latin typeface="Albert Sans"/>
                <a:ea typeface="Albert Sans"/>
                <a:cs typeface="Albert Sans"/>
                <a:sym typeface="Albert Sans"/>
                <a:hlinkClick r:id="rId4">
                  <a:extLst>
                    <a:ext uri="{A12FA001-AC4F-418D-AE19-62706E023703}">
                      <ahyp:hlinkClr val="tx"/>
                    </a:ext>
                  </a:extLst>
                </a:hlinkClick>
              </a:rPr>
              <a:t>https://seer.cancer.gov/statfacts/html/lungb.html</a:t>
            </a:r>
            <a:br>
              <a:rPr lang="en" sz="800">
                <a:solidFill>
                  <a:schemeClr val="lt1"/>
                </a:solidFill>
                <a:latin typeface="Albert Sans"/>
                <a:ea typeface="Albert Sans"/>
                <a:cs typeface="Albert Sans"/>
                <a:sym typeface="Albert Sans"/>
              </a:rPr>
            </a:br>
            <a:endParaRPr sz="800">
              <a:solidFill>
                <a:schemeClr val="lt1"/>
              </a:solidFill>
              <a:latin typeface="Albert Sans"/>
              <a:ea typeface="Albert Sans"/>
              <a:cs typeface="Albert Sans"/>
              <a:sym typeface="Albert Sans"/>
            </a:endParaRPr>
          </a:p>
          <a:p>
            <a:pPr indent="-279400" lvl="0" marL="457200" rtl="0" algn="l">
              <a:spcBef>
                <a:spcPts val="0"/>
              </a:spcBef>
              <a:spcAft>
                <a:spcPts val="0"/>
              </a:spcAft>
              <a:buClr>
                <a:schemeClr val="lt1"/>
              </a:buClr>
              <a:buSzPts val="800"/>
              <a:buFont typeface="Albert Sans"/>
              <a:buAutoNum type="arabicPeriod"/>
            </a:pPr>
            <a:r>
              <a:rPr lang="en" sz="800">
                <a:solidFill>
                  <a:schemeClr val="lt1"/>
                </a:solidFill>
                <a:latin typeface="Albert Sans"/>
                <a:ea typeface="Albert Sans"/>
                <a:cs typeface="Albert Sans"/>
                <a:sym typeface="Albert Sans"/>
              </a:rPr>
              <a:t>SEER (Surveillance, Epidemiology and End Results of the NCI (National Cancer Institute)), https://seer.cancer.gov/statfacts/html/common.html#:~:text=How%20Many%20People%20Die%20of,How%20Do%20Cancer%20Rates%20Compare?</a:t>
            </a:r>
            <a:endParaRPr sz="800">
              <a:solidFill>
                <a:schemeClr val="lt1"/>
              </a:solidFill>
              <a:latin typeface="Albert Sans"/>
              <a:ea typeface="Albert Sans"/>
              <a:cs typeface="Albert Sans"/>
              <a:sym typeface="Albert Sans"/>
            </a:endParaRPr>
          </a:p>
        </p:txBody>
      </p:sp>
      <p:grpSp>
        <p:nvGrpSpPr>
          <p:cNvPr id="490" name="Google Shape;490;p64"/>
          <p:cNvGrpSpPr/>
          <p:nvPr/>
        </p:nvGrpSpPr>
        <p:grpSpPr>
          <a:xfrm>
            <a:off x="745426" y="1549421"/>
            <a:ext cx="2317807" cy="2620310"/>
            <a:chOff x="1118299" y="283725"/>
            <a:chExt cx="2090751" cy="4076400"/>
          </a:xfrm>
        </p:grpSpPr>
        <p:sp>
          <p:nvSpPr>
            <p:cNvPr id="491" name="Google Shape;491;p64"/>
            <p:cNvSpPr/>
            <p:nvPr/>
          </p:nvSpPr>
          <p:spPr>
            <a:xfrm>
              <a:off x="1178650" y="283725"/>
              <a:ext cx="2030400" cy="4076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64"/>
            <p:cNvSpPr/>
            <p:nvPr/>
          </p:nvSpPr>
          <p:spPr>
            <a:xfrm>
              <a:off x="1135911" y="341749"/>
              <a:ext cx="2030400" cy="1936500"/>
            </a:xfrm>
            <a:prstGeom prst="rect">
              <a:avLst/>
            </a:prstGeom>
            <a:solidFill>
              <a:srgbClr val="FFFFFF"/>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64"/>
            <p:cNvSpPr/>
            <p:nvPr/>
          </p:nvSpPr>
          <p:spPr>
            <a:xfrm>
              <a:off x="1250538" y="1326541"/>
              <a:ext cx="1941900" cy="6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3"/>
                  </a:solidFill>
                  <a:latin typeface="Inter"/>
                  <a:ea typeface="Inter"/>
                  <a:cs typeface="Inter"/>
                  <a:sym typeface="Inter"/>
                </a:rPr>
                <a:t>New cases of lung &amp; bronchus cancer occurred (2024) </a:t>
              </a:r>
              <a:endParaRPr sz="1000">
                <a:solidFill>
                  <a:schemeClr val="accent3"/>
                </a:solidFill>
                <a:latin typeface="Inter"/>
                <a:ea typeface="Inter"/>
                <a:cs typeface="Inter"/>
                <a:sym typeface="Inter"/>
              </a:endParaRPr>
            </a:p>
          </p:txBody>
        </p:sp>
        <p:sp>
          <p:nvSpPr>
            <p:cNvPr id="494" name="Google Shape;494;p64"/>
            <p:cNvSpPr/>
            <p:nvPr/>
          </p:nvSpPr>
          <p:spPr>
            <a:xfrm>
              <a:off x="1135907" y="1912580"/>
              <a:ext cx="1815000" cy="82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800">
                <a:solidFill>
                  <a:srgbClr val="1D7E75"/>
                </a:solidFill>
                <a:latin typeface="Roboto"/>
                <a:ea typeface="Roboto"/>
                <a:cs typeface="Roboto"/>
                <a:sym typeface="Roboto"/>
              </a:endParaRPr>
            </a:p>
          </p:txBody>
        </p:sp>
        <p:sp>
          <p:nvSpPr>
            <p:cNvPr id="495" name="Google Shape;495;p64"/>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chemeClr val="dk2"/>
                  </a:solidFill>
                  <a:latin typeface="Albert Sans"/>
                  <a:ea typeface="Albert Sans"/>
                  <a:cs typeface="Albert Sans"/>
                  <a:sym typeface="Albert Sans"/>
                </a:rPr>
                <a:t>235k</a:t>
              </a:r>
              <a:r>
                <a:rPr b="1" lang="en" sz="4000">
                  <a:solidFill>
                    <a:schemeClr val="dk2"/>
                  </a:solidFill>
                  <a:latin typeface="Albert Sans"/>
                  <a:ea typeface="Albert Sans"/>
                  <a:cs typeface="Albert Sans"/>
                  <a:sym typeface="Albert Sans"/>
                </a:rPr>
                <a:t> </a:t>
              </a:r>
              <a:r>
                <a:rPr b="1" lang="en" sz="1200">
                  <a:solidFill>
                    <a:schemeClr val="dk2"/>
                  </a:solidFill>
                  <a:latin typeface="Albert Sans"/>
                  <a:ea typeface="Albert Sans"/>
                  <a:cs typeface="Albert Sans"/>
                  <a:sym typeface="Albert Sans"/>
                </a:rPr>
                <a:t>(est.)</a:t>
              </a:r>
              <a:endParaRPr b="1" sz="1200">
                <a:solidFill>
                  <a:schemeClr val="dk2"/>
                </a:solidFill>
                <a:latin typeface="Albert Sans"/>
                <a:ea typeface="Albert Sans"/>
                <a:cs typeface="Albert Sans"/>
                <a:sym typeface="Albert Sans"/>
              </a:endParaRPr>
            </a:p>
          </p:txBody>
        </p:sp>
        <p:sp>
          <p:nvSpPr>
            <p:cNvPr id="496" name="Google Shape;496;p64"/>
            <p:cNvSpPr/>
            <p:nvPr/>
          </p:nvSpPr>
          <p:spPr>
            <a:xfrm rot="5400000">
              <a:off x="1982072" y="2210660"/>
              <a:ext cx="3027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64"/>
            <p:cNvSpPr/>
            <p:nvPr/>
          </p:nvSpPr>
          <p:spPr>
            <a:xfrm>
              <a:off x="1118299" y="3172448"/>
              <a:ext cx="2090700" cy="108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FFFFFF"/>
                  </a:solidFill>
                  <a:latin typeface="Roboto"/>
                  <a:ea typeface="Roboto"/>
                  <a:cs typeface="Roboto"/>
                  <a:sym typeface="Roboto"/>
                </a:rPr>
                <a:t>  </a:t>
              </a:r>
              <a:r>
                <a:rPr b="1" lang="en">
                  <a:solidFill>
                    <a:schemeClr val="accent3"/>
                  </a:solidFill>
                  <a:latin typeface="Inter"/>
                  <a:ea typeface="Inter"/>
                  <a:cs typeface="Inter"/>
                  <a:sym typeface="Inter"/>
                </a:rPr>
                <a:t>Accounted for 11.7% </a:t>
              </a:r>
              <a:br>
                <a:rPr b="1" lang="en">
                  <a:solidFill>
                    <a:schemeClr val="accent3"/>
                  </a:solidFill>
                  <a:latin typeface="Inter"/>
                  <a:ea typeface="Inter"/>
                  <a:cs typeface="Inter"/>
                  <a:sym typeface="Inter"/>
                </a:rPr>
              </a:br>
              <a:r>
                <a:rPr b="1" lang="en">
                  <a:solidFill>
                    <a:schemeClr val="accent3"/>
                  </a:solidFill>
                  <a:latin typeface="Inter"/>
                  <a:ea typeface="Inter"/>
                  <a:cs typeface="Inter"/>
                  <a:sym typeface="Inter"/>
                </a:rPr>
                <a:t> of all new cancer cases</a:t>
              </a:r>
              <a:endParaRPr b="1">
                <a:solidFill>
                  <a:schemeClr val="accent3"/>
                </a:solidFill>
                <a:latin typeface="Inter"/>
                <a:ea typeface="Inter"/>
                <a:cs typeface="Inter"/>
                <a:sym typeface="Inter"/>
              </a:endParaRPr>
            </a:p>
            <a:p>
              <a:pPr indent="0" lvl="0" marL="457200" rtl="0" algn="l">
                <a:lnSpc>
                  <a:spcPct val="115000"/>
                </a:lnSpc>
                <a:spcBef>
                  <a:spcPts val="0"/>
                </a:spcBef>
                <a:spcAft>
                  <a:spcPts val="0"/>
                </a:spcAft>
                <a:buNone/>
              </a:pPr>
              <a:r>
                <a:t/>
              </a:r>
              <a:endParaRPr sz="800">
                <a:solidFill>
                  <a:srgbClr val="FFFFFF"/>
                </a:solidFill>
                <a:latin typeface="Roboto"/>
                <a:ea typeface="Roboto"/>
                <a:cs typeface="Roboto"/>
                <a:sym typeface="Roboto"/>
              </a:endParaRPr>
            </a:p>
          </p:txBody>
        </p:sp>
      </p:grpSp>
      <p:grpSp>
        <p:nvGrpSpPr>
          <p:cNvPr id="498" name="Google Shape;498;p64"/>
          <p:cNvGrpSpPr/>
          <p:nvPr/>
        </p:nvGrpSpPr>
        <p:grpSpPr>
          <a:xfrm>
            <a:off x="3121555" y="1549421"/>
            <a:ext cx="2317896" cy="2620310"/>
            <a:chOff x="1118218" y="283725"/>
            <a:chExt cx="2090832" cy="4076400"/>
          </a:xfrm>
        </p:grpSpPr>
        <p:sp>
          <p:nvSpPr>
            <p:cNvPr id="499" name="Google Shape;499;p64"/>
            <p:cNvSpPr/>
            <p:nvPr/>
          </p:nvSpPr>
          <p:spPr>
            <a:xfrm>
              <a:off x="1178650" y="283725"/>
              <a:ext cx="2030400" cy="4076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64"/>
            <p:cNvSpPr/>
            <p:nvPr/>
          </p:nvSpPr>
          <p:spPr>
            <a:xfrm>
              <a:off x="1118218" y="341749"/>
              <a:ext cx="2048100" cy="1899600"/>
            </a:xfrm>
            <a:prstGeom prst="rect">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64"/>
            <p:cNvSpPr/>
            <p:nvPr/>
          </p:nvSpPr>
          <p:spPr>
            <a:xfrm>
              <a:off x="1333868" y="1367770"/>
              <a:ext cx="1815000" cy="784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3"/>
                  </a:solidFill>
                  <a:latin typeface="Inter"/>
                  <a:ea typeface="Inter"/>
                  <a:cs typeface="Inter"/>
                  <a:sym typeface="Inter"/>
                </a:rPr>
                <a:t>People died from lung &amp; bronchus cancer in 2024</a:t>
              </a:r>
              <a:endParaRPr sz="1000">
                <a:solidFill>
                  <a:schemeClr val="accent3"/>
                </a:solidFill>
                <a:latin typeface="Inter"/>
                <a:ea typeface="Inter"/>
                <a:cs typeface="Inter"/>
                <a:sym typeface="Inter"/>
              </a:endParaRPr>
            </a:p>
          </p:txBody>
        </p:sp>
        <p:sp>
          <p:nvSpPr>
            <p:cNvPr id="502" name="Google Shape;502;p64"/>
            <p:cNvSpPr/>
            <p:nvPr/>
          </p:nvSpPr>
          <p:spPr>
            <a:xfrm>
              <a:off x="1233850" y="470600"/>
              <a:ext cx="1815000" cy="6750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chemeClr val="dk2"/>
                  </a:solidFill>
                  <a:latin typeface="Albert Sans"/>
                  <a:ea typeface="Albert Sans"/>
                  <a:cs typeface="Albert Sans"/>
                  <a:sym typeface="Albert Sans"/>
                </a:rPr>
                <a:t>125k </a:t>
              </a:r>
              <a:r>
                <a:rPr b="1" lang="en" sz="1200">
                  <a:solidFill>
                    <a:schemeClr val="dk2"/>
                  </a:solidFill>
                  <a:latin typeface="Albert Sans"/>
                  <a:ea typeface="Albert Sans"/>
                  <a:cs typeface="Albert Sans"/>
                  <a:sym typeface="Albert Sans"/>
                </a:rPr>
                <a:t>(est.)</a:t>
              </a:r>
              <a:endParaRPr b="1" sz="1200">
                <a:solidFill>
                  <a:schemeClr val="dk2"/>
                </a:solidFill>
                <a:latin typeface="Albert Sans"/>
                <a:ea typeface="Albert Sans"/>
                <a:cs typeface="Albert Sans"/>
                <a:sym typeface="Albert Sans"/>
              </a:endParaRPr>
            </a:p>
          </p:txBody>
        </p:sp>
        <p:sp>
          <p:nvSpPr>
            <p:cNvPr id="503" name="Google Shape;503;p64"/>
            <p:cNvSpPr/>
            <p:nvPr/>
          </p:nvSpPr>
          <p:spPr>
            <a:xfrm rot="5400000">
              <a:off x="1985073" y="2172639"/>
              <a:ext cx="296700" cy="278100"/>
            </a:xfrm>
            <a:prstGeom prst="rightArrow">
              <a:avLst>
                <a:gd fmla="val 34239" name="adj1"/>
                <a:gd fmla="val 57035"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64"/>
            <p:cNvSpPr/>
            <p:nvPr/>
          </p:nvSpPr>
          <p:spPr>
            <a:xfrm>
              <a:off x="1194053" y="3172441"/>
              <a:ext cx="1954800" cy="10854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FFFFFF"/>
                  </a:solidFill>
                  <a:latin typeface="Roboto"/>
                  <a:ea typeface="Roboto"/>
                  <a:cs typeface="Roboto"/>
                  <a:sym typeface="Roboto"/>
                </a:rPr>
                <a:t>  </a:t>
              </a:r>
              <a:r>
                <a:rPr b="1" lang="en">
                  <a:solidFill>
                    <a:schemeClr val="accent3"/>
                  </a:solidFill>
                  <a:latin typeface="Inter"/>
                  <a:ea typeface="Inter"/>
                  <a:cs typeface="Inter"/>
                  <a:sym typeface="Inter"/>
                </a:rPr>
                <a:t>Accounted for 20.4% </a:t>
              </a:r>
              <a:br>
                <a:rPr b="1" lang="en">
                  <a:solidFill>
                    <a:schemeClr val="accent3"/>
                  </a:solidFill>
                  <a:latin typeface="Inter"/>
                  <a:ea typeface="Inter"/>
                  <a:cs typeface="Inter"/>
                  <a:sym typeface="Inter"/>
                </a:rPr>
              </a:br>
              <a:r>
                <a:rPr b="1" lang="en">
                  <a:solidFill>
                    <a:schemeClr val="accent3"/>
                  </a:solidFill>
                  <a:latin typeface="Inter"/>
                  <a:ea typeface="Inter"/>
                  <a:cs typeface="Inter"/>
                  <a:sym typeface="Inter"/>
                </a:rPr>
                <a:t>  of all cancer deaths</a:t>
              </a:r>
              <a:endParaRPr b="1">
                <a:solidFill>
                  <a:schemeClr val="accent3"/>
                </a:solidFill>
                <a:latin typeface="Inter"/>
                <a:ea typeface="Inter"/>
                <a:cs typeface="Inter"/>
                <a:sym typeface="Inter"/>
              </a:endParaRPr>
            </a:p>
            <a:p>
              <a:pPr indent="0" lvl="0" marL="457200" rtl="0" algn="l">
                <a:lnSpc>
                  <a:spcPct val="115000"/>
                </a:lnSpc>
                <a:spcBef>
                  <a:spcPts val="0"/>
                </a:spcBef>
                <a:spcAft>
                  <a:spcPts val="0"/>
                </a:spcAft>
                <a:buNone/>
              </a:pPr>
              <a:r>
                <a:t/>
              </a:r>
              <a:endParaRPr>
                <a:solidFill>
                  <a:srgbClr val="FFFFFF"/>
                </a:solidFill>
                <a:latin typeface="Roboto"/>
                <a:ea typeface="Roboto"/>
                <a:cs typeface="Roboto"/>
                <a:sym typeface="Roboto"/>
              </a:endParaRPr>
            </a:p>
          </p:txBody>
        </p:sp>
      </p:grpSp>
      <p:sp>
        <p:nvSpPr>
          <p:cNvPr id="505" name="Google Shape;505;p64"/>
          <p:cNvSpPr/>
          <p:nvPr/>
        </p:nvSpPr>
        <p:spPr>
          <a:xfrm>
            <a:off x="6283875" y="503325"/>
            <a:ext cx="2723100" cy="1848300"/>
          </a:xfrm>
          <a:prstGeom prst="wedgeEllipseCallout">
            <a:avLst>
              <a:gd fmla="val -20833" name="adj1"/>
              <a:gd fmla="val 62500" name="adj2"/>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dk2"/>
                </a:solidFill>
                <a:latin typeface="Albert Sans"/>
                <a:ea typeface="Albert Sans"/>
                <a:cs typeface="Albert Sans"/>
                <a:sym typeface="Albert Sans"/>
              </a:rPr>
              <a:t>Did You Know?</a:t>
            </a:r>
            <a:br>
              <a:rPr b="1" lang="en">
                <a:solidFill>
                  <a:schemeClr val="dk2"/>
                </a:solidFill>
                <a:latin typeface="Albert Sans"/>
                <a:ea typeface="Albert Sans"/>
                <a:cs typeface="Albert Sans"/>
                <a:sym typeface="Albert Sans"/>
              </a:rPr>
            </a:br>
            <a:br>
              <a:rPr b="1" lang="en" sz="200">
                <a:solidFill>
                  <a:schemeClr val="dk2"/>
                </a:solidFill>
                <a:latin typeface="Albert Sans"/>
                <a:ea typeface="Albert Sans"/>
                <a:cs typeface="Albert Sans"/>
                <a:sym typeface="Albert Sans"/>
              </a:rPr>
            </a:br>
            <a:r>
              <a:rPr lang="en" sz="1300">
                <a:solidFill>
                  <a:schemeClr val="dk2"/>
                </a:solidFill>
                <a:latin typeface="Albert Sans"/>
                <a:ea typeface="Albert Sans"/>
                <a:cs typeface="Albert Sans"/>
                <a:sym typeface="Albert Sans"/>
              </a:rPr>
              <a:t>Lung &amp; Bronchus Cancer is the </a:t>
            </a:r>
            <a:r>
              <a:rPr b="1" lang="en" sz="1300">
                <a:solidFill>
                  <a:schemeClr val="dk2"/>
                </a:solidFill>
                <a:latin typeface="Albert Sans"/>
                <a:ea typeface="Albert Sans"/>
                <a:cs typeface="Albert Sans"/>
                <a:sym typeface="Albert Sans"/>
              </a:rPr>
              <a:t>leading cause of death</a:t>
            </a:r>
            <a:r>
              <a:rPr lang="en" sz="1300">
                <a:solidFill>
                  <a:schemeClr val="dk2"/>
                </a:solidFill>
                <a:latin typeface="Albert Sans"/>
                <a:ea typeface="Albert Sans"/>
                <a:cs typeface="Albert Sans"/>
                <a:sym typeface="Albert Sans"/>
              </a:rPr>
              <a:t> among cancers in the US! </a:t>
            </a:r>
            <a:endParaRPr sz="1300">
              <a:solidFill>
                <a:schemeClr val="dk2"/>
              </a:solidFill>
              <a:latin typeface="Albert Sans"/>
              <a:ea typeface="Albert Sans"/>
              <a:cs typeface="Albert Sans"/>
              <a:sym typeface="Albert Sans"/>
            </a:endParaRPr>
          </a:p>
        </p:txBody>
      </p:sp>
      <p:sp>
        <p:nvSpPr>
          <p:cNvPr id="506" name="Google Shape;506;p64"/>
          <p:cNvSpPr txBox="1"/>
          <p:nvPr/>
        </p:nvSpPr>
        <p:spPr>
          <a:xfrm>
            <a:off x="8915400" y="46575"/>
            <a:ext cx="212100" cy="2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u="sng">
                <a:solidFill>
                  <a:schemeClr val="lt2"/>
                </a:solidFill>
                <a:latin typeface="Inter"/>
                <a:ea typeface="Inter"/>
                <a:cs typeface="Inter"/>
                <a:sym typeface="Inter"/>
              </a:rPr>
              <a:t>3</a:t>
            </a:r>
            <a:endParaRPr b="1" sz="800" u="sng">
              <a:solidFill>
                <a:schemeClr val="lt2"/>
              </a:solidFill>
              <a:latin typeface="Inter"/>
              <a:ea typeface="Inter"/>
              <a:cs typeface="Inter"/>
              <a:sym typeface="Inter"/>
            </a:endParaRPr>
          </a:p>
        </p:txBody>
      </p:sp>
      <p:sp>
        <p:nvSpPr>
          <p:cNvPr id="507" name="Google Shape;507;p64"/>
          <p:cNvSpPr txBox="1"/>
          <p:nvPr/>
        </p:nvSpPr>
        <p:spPr>
          <a:xfrm>
            <a:off x="2143700" y="1853250"/>
            <a:ext cx="347400" cy="21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Albert Sans"/>
                <a:ea typeface="Albert Sans"/>
                <a:cs typeface="Albert Sans"/>
                <a:sym typeface="Albert Sans"/>
              </a:rPr>
              <a:t>1</a:t>
            </a:r>
            <a:endParaRPr sz="800">
              <a:solidFill>
                <a:schemeClr val="dk2"/>
              </a:solidFill>
              <a:latin typeface="Albert Sans"/>
              <a:ea typeface="Albert Sans"/>
              <a:cs typeface="Albert Sans"/>
              <a:sym typeface="Albert Sans"/>
            </a:endParaRPr>
          </a:p>
        </p:txBody>
      </p:sp>
      <p:sp>
        <p:nvSpPr>
          <p:cNvPr id="508" name="Google Shape;508;p64"/>
          <p:cNvSpPr txBox="1"/>
          <p:nvPr/>
        </p:nvSpPr>
        <p:spPr>
          <a:xfrm>
            <a:off x="4398300" y="1809325"/>
            <a:ext cx="347400" cy="21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Albert Sans"/>
                <a:ea typeface="Albert Sans"/>
                <a:cs typeface="Albert Sans"/>
                <a:sym typeface="Albert Sans"/>
              </a:rPr>
              <a:t>1</a:t>
            </a:r>
            <a:endParaRPr sz="800">
              <a:solidFill>
                <a:schemeClr val="dk2"/>
              </a:solidFill>
              <a:latin typeface="Albert Sans"/>
              <a:ea typeface="Albert Sans"/>
              <a:cs typeface="Albert Sans"/>
              <a:sym typeface="Albert Sans"/>
            </a:endParaRPr>
          </a:p>
        </p:txBody>
      </p:sp>
      <p:sp>
        <p:nvSpPr>
          <p:cNvPr id="509" name="Google Shape;509;p64"/>
          <p:cNvSpPr txBox="1"/>
          <p:nvPr/>
        </p:nvSpPr>
        <p:spPr>
          <a:xfrm>
            <a:off x="2774150" y="3500850"/>
            <a:ext cx="347400" cy="21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Albert Sans"/>
                <a:ea typeface="Albert Sans"/>
                <a:cs typeface="Albert Sans"/>
                <a:sym typeface="Albert Sans"/>
              </a:rPr>
              <a:t>1</a:t>
            </a:r>
            <a:endParaRPr sz="800">
              <a:solidFill>
                <a:schemeClr val="dk2"/>
              </a:solidFill>
              <a:latin typeface="Albert Sans"/>
              <a:ea typeface="Albert Sans"/>
              <a:cs typeface="Albert Sans"/>
              <a:sym typeface="Albert Sans"/>
            </a:endParaRPr>
          </a:p>
        </p:txBody>
      </p:sp>
      <p:sp>
        <p:nvSpPr>
          <p:cNvPr id="510" name="Google Shape;510;p64"/>
          <p:cNvSpPr txBox="1"/>
          <p:nvPr/>
        </p:nvSpPr>
        <p:spPr>
          <a:xfrm>
            <a:off x="5229250" y="3500850"/>
            <a:ext cx="347400" cy="21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Albert Sans"/>
                <a:ea typeface="Albert Sans"/>
                <a:cs typeface="Albert Sans"/>
                <a:sym typeface="Albert Sans"/>
              </a:rPr>
              <a:t>1</a:t>
            </a:r>
            <a:endParaRPr sz="800">
              <a:solidFill>
                <a:schemeClr val="dk2"/>
              </a:solidFill>
              <a:latin typeface="Albert Sans"/>
              <a:ea typeface="Albert Sans"/>
              <a:cs typeface="Albert Sans"/>
              <a:sym typeface="Albert Sans"/>
            </a:endParaRPr>
          </a:p>
        </p:txBody>
      </p:sp>
      <p:sp>
        <p:nvSpPr>
          <p:cNvPr id="511" name="Google Shape;511;p64"/>
          <p:cNvSpPr txBox="1"/>
          <p:nvPr/>
        </p:nvSpPr>
        <p:spPr>
          <a:xfrm>
            <a:off x="8246475" y="1093850"/>
            <a:ext cx="267000" cy="21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Albert Sans"/>
                <a:ea typeface="Albert Sans"/>
                <a:cs typeface="Albert Sans"/>
                <a:sym typeface="Albert Sans"/>
              </a:rPr>
              <a:t>2</a:t>
            </a:r>
            <a:endParaRPr sz="800">
              <a:solidFill>
                <a:schemeClr val="dk2"/>
              </a:solidFill>
              <a:latin typeface="Albert Sans"/>
              <a:ea typeface="Albert Sans"/>
              <a:cs typeface="Albert Sans"/>
              <a:sym typeface="Albert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15" name="Shape 515"/>
        <p:cNvGrpSpPr/>
        <p:nvPr/>
      </p:nvGrpSpPr>
      <p:grpSpPr>
        <a:xfrm>
          <a:off x="0" y="0"/>
          <a:ext cx="0" cy="0"/>
          <a:chOff x="0" y="0"/>
          <a:chExt cx="0" cy="0"/>
        </a:xfrm>
      </p:grpSpPr>
      <p:pic>
        <p:nvPicPr>
          <p:cNvPr id="516" name="Google Shape;516;p65"/>
          <p:cNvPicPr preferRelativeResize="0"/>
          <p:nvPr/>
        </p:nvPicPr>
        <p:blipFill rotWithShape="1">
          <a:blip r:embed="rId3">
            <a:alphaModFix/>
          </a:blip>
          <a:srcRect b="0" l="0" r="0" t="0"/>
          <a:stretch/>
        </p:blipFill>
        <p:spPr>
          <a:xfrm>
            <a:off x="8126362" y="4125778"/>
            <a:ext cx="1017575" cy="1017600"/>
          </a:xfrm>
          <a:prstGeom prst="rect">
            <a:avLst/>
          </a:prstGeom>
          <a:noFill/>
          <a:ln>
            <a:noFill/>
          </a:ln>
        </p:spPr>
      </p:pic>
      <p:sp>
        <p:nvSpPr>
          <p:cNvPr id="517" name="Google Shape;517;p65"/>
          <p:cNvSpPr txBox="1"/>
          <p:nvPr/>
        </p:nvSpPr>
        <p:spPr>
          <a:xfrm>
            <a:off x="0" y="1171850"/>
            <a:ext cx="9144000" cy="23358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800">
                <a:solidFill>
                  <a:schemeClr val="dk2"/>
                </a:solidFill>
                <a:latin typeface="Inter"/>
                <a:ea typeface="Inter"/>
                <a:cs typeface="Inter"/>
                <a:sym typeface="Inter"/>
              </a:rPr>
              <a:t>What If You Could </a:t>
            </a:r>
            <a:br>
              <a:rPr b="1" lang="en" sz="4800">
                <a:solidFill>
                  <a:schemeClr val="dk2"/>
                </a:solidFill>
                <a:latin typeface="Inter"/>
                <a:ea typeface="Inter"/>
                <a:cs typeface="Inter"/>
                <a:sym typeface="Inter"/>
              </a:rPr>
            </a:br>
            <a:r>
              <a:rPr b="1" lang="en" sz="4800">
                <a:solidFill>
                  <a:schemeClr val="dk2"/>
                </a:solidFill>
                <a:latin typeface="Inter"/>
                <a:ea typeface="Inter"/>
                <a:cs typeface="Inter"/>
                <a:sym typeface="Inter"/>
              </a:rPr>
              <a:t>Predict Your Chances of Getting Lung</a:t>
            </a:r>
            <a:r>
              <a:rPr b="1" lang="en" sz="4800">
                <a:solidFill>
                  <a:schemeClr val="lt2"/>
                </a:solidFill>
                <a:latin typeface="Inter"/>
                <a:ea typeface="Inter"/>
                <a:cs typeface="Inter"/>
                <a:sym typeface="Inter"/>
              </a:rPr>
              <a:t> </a:t>
            </a:r>
            <a:r>
              <a:rPr b="1" lang="en" sz="4800">
                <a:solidFill>
                  <a:schemeClr val="dk2"/>
                </a:solidFill>
                <a:latin typeface="Inter"/>
                <a:ea typeface="Inter"/>
                <a:cs typeface="Inter"/>
                <a:sym typeface="Inter"/>
              </a:rPr>
              <a:t>Cancer?</a:t>
            </a:r>
            <a:endParaRPr b="1" sz="4800">
              <a:solidFill>
                <a:schemeClr val="dk2"/>
              </a:solidFill>
              <a:latin typeface="Inter"/>
              <a:ea typeface="Inter"/>
              <a:cs typeface="Inter"/>
              <a:sym typeface="Inter"/>
            </a:endParaRPr>
          </a:p>
        </p:txBody>
      </p:sp>
      <p:sp>
        <p:nvSpPr>
          <p:cNvPr id="518" name="Google Shape;518;p65"/>
          <p:cNvSpPr/>
          <p:nvPr/>
        </p:nvSpPr>
        <p:spPr>
          <a:xfrm>
            <a:off x="456150" y="188750"/>
            <a:ext cx="645000" cy="267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519" name="Google Shape;519;p65"/>
          <p:cNvSpPr/>
          <p:nvPr/>
        </p:nvSpPr>
        <p:spPr>
          <a:xfrm>
            <a:off x="511200" y="4671625"/>
            <a:ext cx="2154900" cy="330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520" name="Google Shape;520;p65"/>
          <p:cNvSpPr txBox="1"/>
          <p:nvPr/>
        </p:nvSpPr>
        <p:spPr>
          <a:xfrm>
            <a:off x="8915400" y="46575"/>
            <a:ext cx="212100" cy="2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u="sng">
                <a:solidFill>
                  <a:schemeClr val="lt2"/>
                </a:solidFill>
                <a:latin typeface="Inter"/>
                <a:ea typeface="Inter"/>
                <a:cs typeface="Inter"/>
                <a:sym typeface="Inter"/>
              </a:rPr>
              <a:t>4</a:t>
            </a:r>
            <a:endParaRPr b="1" sz="800" u="sng">
              <a:solidFill>
                <a:schemeClr val="lt2"/>
              </a:solidFill>
              <a:latin typeface="Inter"/>
              <a:ea typeface="Inter"/>
              <a:cs typeface="Inter"/>
              <a:sym typeface="Int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66"/>
          <p:cNvSpPr txBox="1"/>
          <p:nvPr>
            <p:ph idx="1" type="subTitle"/>
          </p:nvPr>
        </p:nvSpPr>
        <p:spPr>
          <a:xfrm>
            <a:off x="581100" y="819300"/>
            <a:ext cx="8574300" cy="645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a:solidFill>
                  <a:schemeClr val="accent1"/>
                </a:solidFill>
              </a:rPr>
              <a:t>By using a large dataset that had over 220k records covering 25 of the world’s most populated countries, could we predict the likelihood of developing lung cancer?	</a:t>
            </a:r>
            <a:endParaRPr i="1">
              <a:solidFill>
                <a:schemeClr val="accent1"/>
              </a:solidFill>
            </a:endParaRPr>
          </a:p>
          <a:p>
            <a:pPr indent="0" lvl="0" marL="0" rtl="0" algn="l">
              <a:lnSpc>
                <a:spcPct val="115000"/>
              </a:lnSpc>
              <a:spcBef>
                <a:spcPts val="0"/>
              </a:spcBef>
              <a:spcAft>
                <a:spcPts val="0"/>
              </a:spcAft>
              <a:buNone/>
            </a:pPr>
            <a:r>
              <a:t/>
            </a:r>
            <a:endParaRPr>
              <a:solidFill>
                <a:schemeClr val="accent1"/>
              </a:solidFill>
            </a:endParaRPr>
          </a:p>
        </p:txBody>
      </p:sp>
      <p:sp>
        <p:nvSpPr>
          <p:cNvPr id="526" name="Google Shape;526;p66"/>
          <p:cNvSpPr txBox="1"/>
          <p:nvPr>
            <p:ph type="title"/>
          </p:nvPr>
        </p:nvSpPr>
        <p:spPr>
          <a:xfrm>
            <a:off x="439875" y="223500"/>
            <a:ext cx="7491300" cy="595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3600"/>
              <a:t>GOALS, QUESTIONS &amp; DATA</a:t>
            </a:r>
            <a:endParaRPr b="1" sz="3600"/>
          </a:p>
        </p:txBody>
      </p:sp>
      <p:sp>
        <p:nvSpPr>
          <p:cNvPr id="527" name="Google Shape;527;p66"/>
          <p:cNvSpPr txBox="1"/>
          <p:nvPr/>
        </p:nvSpPr>
        <p:spPr>
          <a:xfrm>
            <a:off x="439875" y="4650650"/>
            <a:ext cx="8316300" cy="495600"/>
          </a:xfrm>
          <a:prstGeom prst="rect">
            <a:avLst/>
          </a:prstGeom>
          <a:noFill/>
          <a:ln>
            <a:noFill/>
          </a:ln>
        </p:spPr>
        <p:txBody>
          <a:bodyPr anchorCtr="0" anchor="t" bIns="91425" lIns="91425" spcFirstLastPara="1" rIns="91425" wrap="square" tIns="91425">
            <a:noAutofit/>
          </a:bodyPr>
          <a:lstStyle/>
          <a:p>
            <a:pPr indent="0" lvl="0" marL="0" rtl="0" algn="l">
              <a:lnSpc>
                <a:spcPct val="138000"/>
              </a:lnSpc>
              <a:spcBef>
                <a:spcPts val="0"/>
              </a:spcBef>
              <a:spcAft>
                <a:spcPts val="0"/>
              </a:spcAft>
              <a:buNone/>
            </a:pPr>
            <a:r>
              <a:rPr b="1" lang="en" sz="900">
                <a:solidFill>
                  <a:schemeClr val="lt1"/>
                </a:solidFill>
                <a:latin typeface="Inter"/>
                <a:ea typeface="Inter"/>
                <a:cs typeface="Inter"/>
                <a:sym typeface="Inter"/>
              </a:rPr>
              <a:t>Data source: </a:t>
            </a:r>
            <a:r>
              <a:rPr lang="en" sz="900">
                <a:solidFill>
                  <a:schemeClr val="lt1"/>
                </a:solidFill>
                <a:latin typeface="Inter"/>
                <a:ea typeface="Inter"/>
                <a:cs typeface="Inter"/>
                <a:sym typeface="Inter"/>
              </a:rPr>
              <a:t>https://www.kaggle.com/datasets/ankushpanday1/lung-cancer-risk-and-trends-across-25-countries</a:t>
            </a:r>
            <a:endParaRPr sz="900">
              <a:solidFill>
                <a:schemeClr val="lt1"/>
              </a:solidFill>
              <a:latin typeface="Inter"/>
              <a:ea typeface="Inter"/>
              <a:cs typeface="Inter"/>
              <a:sym typeface="Inter"/>
            </a:endParaRPr>
          </a:p>
          <a:p>
            <a:pPr indent="0" lvl="0" marL="457200" rtl="0" algn="l">
              <a:lnSpc>
                <a:spcPct val="138000"/>
              </a:lnSpc>
              <a:spcBef>
                <a:spcPts val="0"/>
              </a:spcBef>
              <a:spcAft>
                <a:spcPts val="0"/>
              </a:spcAft>
              <a:buNone/>
            </a:pPr>
            <a:r>
              <a:t/>
            </a:r>
            <a:endParaRPr sz="800">
              <a:solidFill>
                <a:schemeClr val="lt2"/>
              </a:solidFill>
              <a:latin typeface="Inter"/>
              <a:ea typeface="Inter"/>
              <a:cs typeface="Inter"/>
              <a:sym typeface="Inter"/>
            </a:endParaRPr>
          </a:p>
          <a:p>
            <a:pPr indent="0" lvl="0" marL="0" rtl="0" algn="l">
              <a:spcBef>
                <a:spcPts val="0"/>
              </a:spcBef>
              <a:spcAft>
                <a:spcPts val="0"/>
              </a:spcAft>
              <a:buNone/>
            </a:pPr>
            <a:r>
              <a:t/>
            </a:r>
            <a:endParaRPr sz="800">
              <a:solidFill>
                <a:schemeClr val="lt2"/>
              </a:solidFill>
              <a:latin typeface="Albert Sans"/>
              <a:ea typeface="Albert Sans"/>
              <a:cs typeface="Albert Sans"/>
              <a:sym typeface="Albert Sans"/>
            </a:endParaRPr>
          </a:p>
        </p:txBody>
      </p:sp>
      <p:grpSp>
        <p:nvGrpSpPr>
          <p:cNvPr id="528" name="Google Shape;528;p66"/>
          <p:cNvGrpSpPr/>
          <p:nvPr/>
        </p:nvGrpSpPr>
        <p:grpSpPr>
          <a:xfrm>
            <a:off x="4885484" y="2701270"/>
            <a:ext cx="261571" cy="260379"/>
            <a:chOff x="4858109" y="2631368"/>
            <a:chExt cx="316442" cy="315000"/>
          </a:xfrm>
        </p:grpSpPr>
        <p:sp>
          <p:nvSpPr>
            <p:cNvPr id="529" name="Google Shape;529;p66"/>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66"/>
            <p:cNvSpPr/>
            <p:nvPr/>
          </p:nvSpPr>
          <p:spPr>
            <a:xfrm>
              <a:off x="4858109" y="2739300"/>
              <a:ext cx="239100" cy="99000"/>
            </a:xfrm>
            <a:prstGeom prst="rightArrow">
              <a:avLst>
                <a:gd fmla="val 32020" name="adj1"/>
                <a:gd fmla="val 66970" name="adj2"/>
              </a:avLst>
            </a:prstGeom>
            <a:solidFill>
              <a:srgbClr val="0D5C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grpSp>
      <p:grpSp>
        <p:nvGrpSpPr>
          <p:cNvPr id="531" name="Google Shape;531;p66"/>
          <p:cNvGrpSpPr/>
          <p:nvPr/>
        </p:nvGrpSpPr>
        <p:grpSpPr>
          <a:xfrm>
            <a:off x="2948278" y="2701271"/>
            <a:ext cx="260366" cy="260366"/>
            <a:chOff x="3157188" y="909150"/>
            <a:chExt cx="470400" cy="470400"/>
          </a:xfrm>
        </p:grpSpPr>
        <p:sp>
          <p:nvSpPr>
            <p:cNvPr id="532" name="Google Shape;532;p66"/>
            <p:cNvSpPr/>
            <p:nvPr/>
          </p:nvSpPr>
          <p:spPr>
            <a:xfrm>
              <a:off x="3157188" y="909150"/>
              <a:ext cx="470400" cy="47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66"/>
            <p:cNvSpPr/>
            <p:nvPr/>
          </p:nvSpPr>
          <p:spPr>
            <a:xfrm>
              <a:off x="3243138" y="995100"/>
              <a:ext cx="298500" cy="298500"/>
            </a:xfrm>
            <a:prstGeom prst="mathPlus">
              <a:avLst>
                <a:gd fmla="val 9900" name="adj1"/>
              </a:avLst>
            </a:prstGeom>
            <a:solidFill>
              <a:srgbClr val="307A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 name="Google Shape;534;p66"/>
          <p:cNvGrpSpPr/>
          <p:nvPr/>
        </p:nvGrpSpPr>
        <p:grpSpPr>
          <a:xfrm>
            <a:off x="2679496" y="1719769"/>
            <a:ext cx="2173285" cy="2676011"/>
            <a:chOff x="3071457" y="2013875"/>
            <a:chExt cx="1944600" cy="1569600"/>
          </a:xfrm>
        </p:grpSpPr>
        <p:sp>
          <p:nvSpPr>
            <p:cNvPr id="535" name="Google Shape;535;p66"/>
            <p:cNvSpPr/>
            <p:nvPr/>
          </p:nvSpPr>
          <p:spPr>
            <a:xfrm flipH="1" rot="10800000">
              <a:off x="3071457" y="2013875"/>
              <a:ext cx="1944600" cy="1569600"/>
            </a:xfrm>
            <a:prstGeom prst="round2DiagRect">
              <a:avLst>
                <a:gd fmla="val 0" name="adj1"/>
                <a:gd fmla="val 17764"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66"/>
            <p:cNvSpPr txBox="1"/>
            <p:nvPr/>
          </p:nvSpPr>
          <p:spPr>
            <a:xfrm>
              <a:off x="3181602" y="2105879"/>
              <a:ext cx="1451700" cy="1599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2"/>
                  </a:solidFill>
                  <a:latin typeface="Inter"/>
                  <a:ea typeface="Inter"/>
                  <a:cs typeface="Inter"/>
                  <a:sym typeface="Inter"/>
                </a:rPr>
                <a:t>Questions</a:t>
              </a:r>
              <a:endParaRPr b="1" sz="1600">
                <a:solidFill>
                  <a:schemeClr val="dk2"/>
                </a:solidFill>
                <a:latin typeface="Inter"/>
                <a:ea typeface="Inter"/>
                <a:cs typeface="Inter"/>
                <a:sym typeface="Inter"/>
              </a:endParaRPr>
            </a:p>
          </p:txBody>
        </p:sp>
        <p:sp>
          <p:nvSpPr>
            <p:cNvPr id="537" name="Google Shape;537;p66"/>
            <p:cNvSpPr txBox="1"/>
            <p:nvPr/>
          </p:nvSpPr>
          <p:spPr>
            <a:xfrm>
              <a:off x="3139632" y="2363677"/>
              <a:ext cx="1829700" cy="512400"/>
            </a:xfrm>
            <a:prstGeom prst="rect">
              <a:avLst/>
            </a:prstGeom>
            <a:solidFill>
              <a:schemeClr val="lt2"/>
            </a:solid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accent3"/>
                </a:buClr>
                <a:buSzPts val="1000"/>
                <a:buFont typeface="Roboto"/>
                <a:buChar char="●"/>
              </a:pPr>
              <a:r>
                <a:rPr b="1" lang="en" sz="1000">
                  <a:solidFill>
                    <a:schemeClr val="accent3"/>
                  </a:solidFill>
                  <a:latin typeface="Roboto"/>
                  <a:ea typeface="Roboto"/>
                  <a:cs typeface="Roboto"/>
                  <a:sym typeface="Roboto"/>
                </a:rPr>
                <a:t>Does secondary smoke affect you?</a:t>
              </a:r>
              <a:br>
                <a:rPr b="1" lang="en" sz="1000">
                  <a:solidFill>
                    <a:schemeClr val="accent3"/>
                  </a:solidFill>
                  <a:latin typeface="Roboto"/>
                  <a:ea typeface="Roboto"/>
                  <a:cs typeface="Roboto"/>
                  <a:sym typeface="Roboto"/>
                </a:rPr>
              </a:br>
              <a:endParaRPr b="1" sz="1000">
                <a:solidFill>
                  <a:schemeClr val="accent3"/>
                </a:solidFill>
                <a:latin typeface="Roboto"/>
                <a:ea typeface="Roboto"/>
                <a:cs typeface="Roboto"/>
                <a:sym typeface="Roboto"/>
              </a:endParaRPr>
            </a:p>
            <a:p>
              <a:pPr indent="-292100" lvl="0" marL="457200" rtl="0" algn="l">
                <a:lnSpc>
                  <a:spcPct val="115000"/>
                </a:lnSpc>
                <a:spcBef>
                  <a:spcPts val="0"/>
                </a:spcBef>
                <a:spcAft>
                  <a:spcPts val="0"/>
                </a:spcAft>
                <a:buClr>
                  <a:schemeClr val="accent3"/>
                </a:buClr>
                <a:buSzPts val="1000"/>
                <a:buFont typeface="Roboto"/>
                <a:buChar char="●"/>
              </a:pPr>
              <a:r>
                <a:rPr b="1" lang="en" sz="1000">
                  <a:solidFill>
                    <a:schemeClr val="accent3"/>
                  </a:solidFill>
                  <a:latin typeface="Roboto"/>
                  <a:ea typeface="Roboto"/>
                  <a:cs typeface="Roboto"/>
                  <a:sym typeface="Roboto"/>
                </a:rPr>
                <a:t>Does smoking really increase your risk?</a:t>
              </a:r>
              <a:br>
                <a:rPr b="1" lang="en" sz="1000">
                  <a:solidFill>
                    <a:schemeClr val="accent3"/>
                  </a:solidFill>
                  <a:latin typeface="Roboto"/>
                  <a:ea typeface="Roboto"/>
                  <a:cs typeface="Roboto"/>
                  <a:sym typeface="Roboto"/>
                </a:rPr>
              </a:br>
              <a:endParaRPr b="1" sz="1000">
                <a:solidFill>
                  <a:schemeClr val="accent3"/>
                </a:solidFill>
                <a:latin typeface="Roboto"/>
                <a:ea typeface="Roboto"/>
                <a:cs typeface="Roboto"/>
                <a:sym typeface="Roboto"/>
              </a:endParaRPr>
            </a:p>
            <a:p>
              <a:pPr indent="-292100" lvl="0" marL="457200" rtl="0" algn="l">
                <a:lnSpc>
                  <a:spcPct val="115000"/>
                </a:lnSpc>
                <a:spcBef>
                  <a:spcPts val="0"/>
                </a:spcBef>
                <a:spcAft>
                  <a:spcPts val="0"/>
                </a:spcAft>
                <a:buClr>
                  <a:schemeClr val="accent3"/>
                </a:buClr>
                <a:buSzPts val="1000"/>
                <a:buFont typeface="Roboto"/>
                <a:buChar char="●"/>
              </a:pPr>
              <a:r>
                <a:rPr b="1" lang="en" sz="1000">
                  <a:solidFill>
                    <a:schemeClr val="accent3"/>
                  </a:solidFill>
                  <a:latin typeface="Roboto"/>
                  <a:ea typeface="Roboto"/>
                  <a:cs typeface="Roboto"/>
                  <a:sym typeface="Roboto"/>
                </a:rPr>
                <a:t>Is lung cancer more widespread among a certain age group?</a:t>
              </a:r>
              <a:endParaRPr b="1" sz="1000">
                <a:solidFill>
                  <a:schemeClr val="accent3"/>
                </a:solidFill>
                <a:latin typeface="Roboto"/>
                <a:ea typeface="Roboto"/>
                <a:cs typeface="Roboto"/>
                <a:sym typeface="Roboto"/>
              </a:endParaRPr>
            </a:p>
          </p:txBody>
        </p:sp>
      </p:grpSp>
      <p:grpSp>
        <p:nvGrpSpPr>
          <p:cNvPr id="538" name="Google Shape;538;p66"/>
          <p:cNvGrpSpPr/>
          <p:nvPr/>
        </p:nvGrpSpPr>
        <p:grpSpPr>
          <a:xfrm>
            <a:off x="569752" y="1719695"/>
            <a:ext cx="2109891" cy="2676011"/>
            <a:chOff x="1126863" y="2013875"/>
            <a:chExt cx="1944600" cy="1569600"/>
          </a:xfrm>
        </p:grpSpPr>
        <p:sp>
          <p:nvSpPr>
            <p:cNvPr id="539" name="Google Shape;539;p66"/>
            <p:cNvSpPr/>
            <p:nvPr/>
          </p:nvSpPr>
          <p:spPr>
            <a:xfrm>
              <a:off x="1126863" y="2013875"/>
              <a:ext cx="1944600" cy="1569600"/>
            </a:xfrm>
            <a:prstGeom prst="round2DiagRect">
              <a:avLst>
                <a:gd fmla="val 0" name="adj1"/>
                <a:gd fmla="val 17764"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66"/>
            <p:cNvSpPr txBox="1"/>
            <p:nvPr/>
          </p:nvSpPr>
          <p:spPr>
            <a:xfrm>
              <a:off x="1227909" y="2112693"/>
              <a:ext cx="1451700" cy="1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2"/>
                  </a:solidFill>
                  <a:latin typeface="Inter"/>
                  <a:ea typeface="Inter"/>
                  <a:cs typeface="Inter"/>
                  <a:sym typeface="Inter"/>
                </a:rPr>
                <a:t>Goals</a:t>
              </a:r>
              <a:endParaRPr sz="1600">
                <a:solidFill>
                  <a:schemeClr val="dk2"/>
                </a:solidFill>
                <a:latin typeface="Inter"/>
                <a:ea typeface="Inter"/>
                <a:cs typeface="Inter"/>
                <a:sym typeface="Inter"/>
              </a:endParaRPr>
            </a:p>
          </p:txBody>
        </p:sp>
        <p:sp>
          <p:nvSpPr>
            <p:cNvPr id="541" name="Google Shape;541;p66"/>
            <p:cNvSpPr txBox="1"/>
            <p:nvPr/>
          </p:nvSpPr>
          <p:spPr>
            <a:xfrm>
              <a:off x="1137346" y="2392309"/>
              <a:ext cx="1773300" cy="11397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accent3"/>
                </a:buClr>
                <a:buSzPts val="1000"/>
                <a:buFont typeface="Roboto"/>
                <a:buChar char="●"/>
              </a:pPr>
              <a:r>
                <a:rPr b="1" lang="en" sz="1000">
                  <a:solidFill>
                    <a:schemeClr val="accent3"/>
                  </a:solidFill>
                  <a:latin typeface="Roboto"/>
                  <a:ea typeface="Roboto"/>
                  <a:cs typeface="Roboto"/>
                  <a:sym typeface="Roboto"/>
                </a:rPr>
                <a:t>Train a model to predict the likelihood of cancer</a:t>
              </a:r>
              <a:br>
                <a:rPr b="1" lang="en" sz="1000">
                  <a:solidFill>
                    <a:schemeClr val="accent3"/>
                  </a:solidFill>
                  <a:latin typeface="Roboto"/>
                  <a:ea typeface="Roboto"/>
                  <a:cs typeface="Roboto"/>
                  <a:sym typeface="Roboto"/>
                </a:rPr>
              </a:br>
              <a:endParaRPr b="1" sz="1000">
                <a:solidFill>
                  <a:schemeClr val="accent3"/>
                </a:solidFill>
                <a:latin typeface="Roboto"/>
                <a:ea typeface="Roboto"/>
                <a:cs typeface="Roboto"/>
                <a:sym typeface="Roboto"/>
              </a:endParaRPr>
            </a:p>
            <a:p>
              <a:pPr indent="-292100" lvl="0" marL="457200" rtl="0" algn="l">
                <a:lnSpc>
                  <a:spcPct val="115000"/>
                </a:lnSpc>
                <a:spcBef>
                  <a:spcPts val="0"/>
                </a:spcBef>
                <a:spcAft>
                  <a:spcPts val="0"/>
                </a:spcAft>
                <a:buClr>
                  <a:schemeClr val="accent3"/>
                </a:buClr>
                <a:buSzPts val="1000"/>
                <a:buFont typeface="Roboto"/>
                <a:buChar char="●"/>
              </a:pPr>
              <a:r>
                <a:rPr b="1" lang="en" sz="1000">
                  <a:solidFill>
                    <a:schemeClr val="accent3"/>
                  </a:solidFill>
                  <a:latin typeface="Roboto"/>
                  <a:ea typeface="Roboto"/>
                  <a:cs typeface="Roboto"/>
                  <a:sym typeface="Roboto"/>
                </a:rPr>
                <a:t>Determine what factors contribute most to the likelihood</a:t>
              </a:r>
              <a:br>
                <a:rPr b="1" lang="en" sz="1000">
                  <a:solidFill>
                    <a:schemeClr val="accent3"/>
                  </a:solidFill>
                  <a:latin typeface="Roboto"/>
                  <a:ea typeface="Roboto"/>
                  <a:cs typeface="Roboto"/>
                  <a:sym typeface="Roboto"/>
                </a:rPr>
              </a:br>
              <a:endParaRPr b="1" sz="1000">
                <a:solidFill>
                  <a:schemeClr val="accent3"/>
                </a:solidFill>
                <a:latin typeface="Roboto"/>
                <a:ea typeface="Roboto"/>
                <a:cs typeface="Roboto"/>
                <a:sym typeface="Roboto"/>
              </a:endParaRPr>
            </a:p>
            <a:p>
              <a:pPr indent="-292100" lvl="0" marL="457200" rtl="0" algn="l">
                <a:lnSpc>
                  <a:spcPct val="115000"/>
                </a:lnSpc>
                <a:spcBef>
                  <a:spcPts val="0"/>
                </a:spcBef>
                <a:spcAft>
                  <a:spcPts val="0"/>
                </a:spcAft>
                <a:buClr>
                  <a:schemeClr val="accent3"/>
                </a:buClr>
                <a:buSzPts val="1000"/>
                <a:buFont typeface="Roboto"/>
                <a:buChar char="●"/>
              </a:pPr>
              <a:r>
                <a:rPr b="1" lang="en" sz="1000">
                  <a:solidFill>
                    <a:schemeClr val="accent3"/>
                  </a:solidFill>
                  <a:latin typeface="Roboto"/>
                  <a:ea typeface="Roboto"/>
                  <a:cs typeface="Roboto"/>
                  <a:sym typeface="Roboto"/>
                </a:rPr>
                <a:t>Estimate survival rate after diagnosis</a:t>
              </a:r>
              <a:endParaRPr b="1" sz="1000">
                <a:solidFill>
                  <a:schemeClr val="accent3"/>
                </a:solidFill>
                <a:latin typeface="Roboto"/>
                <a:ea typeface="Roboto"/>
                <a:cs typeface="Roboto"/>
                <a:sym typeface="Roboto"/>
              </a:endParaRPr>
            </a:p>
            <a:p>
              <a:pPr indent="0" lvl="0" marL="0" rtl="0" algn="l">
                <a:lnSpc>
                  <a:spcPct val="115000"/>
                </a:lnSpc>
                <a:spcBef>
                  <a:spcPts val="1600"/>
                </a:spcBef>
                <a:spcAft>
                  <a:spcPts val="1600"/>
                </a:spcAft>
                <a:buNone/>
              </a:pPr>
              <a:r>
                <a:t/>
              </a:r>
              <a:endParaRPr sz="800">
                <a:solidFill>
                  <a:srgbClr val="FFFFFF"/>
                </a:solidFill>
                <a:latin typeface="Roboto"/>
                <a:ea typeface="Roboto"/>
                <a:cs typeface="Roboto"/>
                <a:sym typeface="Roboto"/>
              </a:endParaRPr>
            </a:p>
          </p:txBody>
        </p:sp>
      </p:grpSp>
      <p:grpSp>
        <p:nvGrpSpPr>
          <p:cNvPr id="542" name="Google Shape;542;p66"/>
          <p:cNvGrpSpPr/>
          <p:nvPr/>
        </p:nvGrpSpPr>
        <p:grpSpPr>
          <a:xfrm>
            <a:off x="4852760" y="1719727"/>
            <a:ext cx="3195978" cy="2675935"/>
            <a:chOff x="5015950" y="2013875"/>
            <a:chExt cx="3001200" cy="2556300"/>
          </a:xfrm>
        </p:grpSpPr>
        <p:sp>
          <p:nvSpPr>
            <p:cNvPr id="543" name="Google Shape;543;p66"/>
            <p:cNvSpPr/>
            <p:nvPr/>
          </p:nvSpPr>
          <p:spPr>
            <a:xfrm>
              <a:off x="5015950" y="2013875"/>
              <a:ext cx="3001200" cy="2556300"/>
            </a:xfrm>
            <a:prstGeom prst="round2DiagRect">
              <a:avLst>
                <a:gd fmla="val 0" name="adj1"/>
                <a:gd fmla="val 17764"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44" name="Google Shape;544;p66"/>
            <p:cNvSpPr txBox="1"/>
            <p:nvPr/>
          </p:nvSpPr>
          <p:spPr>
            <a:xfrm>
              <a:off x="5288669" y="2180178"/>
              <a:ext cx="2417100" cy="3153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2"/>
                  </a:solidFill>
                  <a:latin typeface="Inter"/>
                  <a:ea typeface="Inter"/>
                  <a:cs typeface="Inter"/>
                  <a:sym typeface="Inter"/>
                </a:rPr>
                <a:t>About the Data</a:t>
              </a:r>
              <a:endParaRPr b="1" sz="1600">
                <a:solidFill>
                  <a:schemeClr val="dk2"/>
                </a:solidFill>
                <a:latin typeface="Inter"/>
                <a:ea typeface="Inter"/>
                <a:cs typeface="Inter"/>
                <a:sym typeface="Inter"/>
              </a:endParaRPr>
            </a:p>
          </p:txBody>
        </p:sp>
        <p:sp>
          <p:nvSpPr>
            <p:cNvPr id="545" name="Google Shape;545;p66"/>
            <p:cNvSpPr txBox="1"/>
            <p:nvPr/>
          </p:nvSpPr>
          <p:spPr>
            <a:xfrm>
              <a:off x="5262164" y="2590330"/>
              <a:ext cx="2417100" cy="1718100"/>
            </a:xfrm>
            <a:prstGeom prst="rect">
              <a:avLst/>
            </a:prstGeom>
            <a:solidFill>
              <a:schemeClr val="accent4"/>
            </a:solidFill>
            <a:ln>
              <a:noFill/>
            </a:ln>
          </p:spPr>
          <p:txBody>
            <a:bodyPr anchorCtr="0" anchor="t" bIns="91425" lIns="91425" spcFirstLastPara="1" rIns="91425" wrap="square" tIns="91425">
              <a:noAutofit/>
            </a:bodyPr>
            <a:lstStyle/>
            <a:p>
              <a:pPr indent="-292100" lvl="0" marL="457200" rtl="0" algn="l">
                <a:lnSpc>
                  <a:spcPct val="115000"/>
                </a:lnSpc>
                <a:spcBef>
                  <a:spcPts val="300"/>
                </a:spcBef>
                <a:spcAft>
                  <a:spcPts val="0"/>
                </a:spcAft>
                <a:buClr>
                  <a:schemeClr val="accent3"/>
                </a:buClr>
                <a:buSzPts val="1000"/>
                <a:buFont typeface="Roboto"/>
                <a:buChar char="●"/>
              </a:pPr>
              <a:r>
                <a:rPr b="1" lang="en" sz="1000">
                  <a:solidFill>
                    <a:schemeClr val="accent3"/>
                  </a:solidFill>
                  <a:latin typeface="Roboto"/>
                  <a:ea typeface="Roboto"/>
                  <a:cs typeface="Roboto"/>
                  <a:sym typeface="Roboto"/>
                </a:rPr>
                <a:t>220K+ records (25 countries)</a:t>
              </a:r>
              <a:endParaRPr b="1" sz="1000">
                <a:solidFill>
                  <a:schemeClr val="accent3"/>
                </a:solidFill>
                <a:latin typeface="Roboto"/>
                <a:ea typeface="Roboto"/>
                <a:cs typeface="Roboto"/>
                <a:sym typeface="Roboto"/>
              </a:endParaRPr>
            </a:p>
            <a:p>
              <a:pPr indent="-292100" lvl="0" marL="457200" rtl="0" algn="l">
                <a:lnSpc>
                  <a:spcPct val="115000"/>
                </a:lnSpc>
                <a:spcBef>
                  <a:spcPts val="0"/>
                </a:spcBef>
                <a:spcAft>
                  <a:spcPts val="0"/>
                </a:spcAft>
                <a:buClr>
                  <a:schemeClr val="accent3"/>
                </a:buClr>
                <a:buSzPts val="1000"/>
                <a:buFont typeface="Roboto"/>
                <a:buChar char="●"/>
              </a:pPr>
              <a:r>
                <a:rPr b="1" lang="en" sz="1000">
                  <a:solidFill>
                    <a:schemeClr val="accent3"/>
                  </a:solidFill>
                  <a:latin typeface="Roboto"/>
                  <a:ea typeface="Roboto"/>
                  <a:cs typeface="Roboto"/>
                  <a:sym typeface="Roboto"/>
                </a:rPr>
                <a:t>24 Data Columns</a:t>
              </a:r>
              <a:endParaRPr b="1" sz="1000">
                <a:solidFill>
                  <a:schemeClr val="accent3"/>
                </a:solidFill>
                <a:latin typeface="Roboto"/>
                <a:ea typeface="Roboto"/>
                <a:cs typeface="Roboto"/>
                <a:sym typeface="Roboto"/>
              </a:endParaRPr>
            </a:p>
            <a:p>
              <a:pPr indent="-292100" lvl="0" marL="457200" rtl="0" algn="l">
                <a:lnSpc>
                  <a:spcPct val="115000"/>
                </a:lnSpc>
                <a:spcBef>
                  <a:spcPts val="0"/>
                </a:spcBef>
                <a:spcAft>
                  <a:spcPts val="0"/>
                </a:spcAft>
                <a:buClr>
                  <a:schemeClr val="accent3"/>
                </a:buClr>
                <a:buSzPts val="1000"/>
                <a:buFont typeface="Roboto"/>
                <a:buChar char="●"/>
              </a:pPr>
              <a:r>
                <a:rPr b="1" lang="en" sz="1000">
                  <a:solidFill>
                    <a:schemeClr val="accent3"/>
                  </a:solidFill>
                  <a:latin typeface="Roboto"/>
                  <a:ea typeface="Roboto"/>
                  <a:cs typeface="Roboto"/>
                  <a:sym typeface="Roboto"/>
                </a:rPr>
                <a:t>Equal Distribution of Men and Women</a:t>
              </a:r>
              <a:endParaRPr b="1" sz="1000">
                <a:solidFill>
                  <a:schemeClr val="accent3"/>
                </a:solidFill>
                <a:latin typeface="Roboto"/>
                <a:ea typeface="Roboto"/>
                <a:cs typeface="Roboto"/>
                <a:sym typeface="Roboto"/>
              </a:endParaRPr>
            </a:p>
            <a:p>
              <a:pPr indent="-292100" lvl="0" marL="457200" rtl="0" algn="l">
                <a:lnSpc>
                  <a:spcPct val="115000"/>
                </a:lnSpc>
                <a:spcBef>
                  <a:spcPts val="0"/>
                </a:spcBef>
                <a:spcAft>
                  <a:spcPts val="0"/>
                </a:spcAft>
                <a:buClr>
                  <a:schemeClr val="accent3"/>
                </a:buClr>
                <a:buSzPts val="1000"/>
                <a:buFont typeface="Roboto"/>
                <a:buChar char="●"/>
              </a:pPr>
              <a:r>
                <a:rPr b="1" lang="en" sz="1000">
                  <a:solidFill>
                    <a:schemeClr val="accent3"/>
                  </a:solidFill>
                  <a:latin typeface="Roboto"/>
                  <a:ea typeface="Roboto"/>
                  <a:cs typeface="Roboto"/>
                  <a:sym typeface="Roboto"/>
                </a:rPr>
                <a:t>Ages 22 to 85 Years Old</a:t>
              </a:r>
              <a:endParaRPr b="1" sz="1000">
                <a:solidFill>
                  <a:schemeClr val="accent3"/>
                </a:solidFill>
                <a:latin typeface="Roboto"/>
                <a:ea typeface="Roboto"/>
                <a:cs typeface="Roboto"/>
                <a:sym typeface="Roboto"/>
              </a:endParaRPr>
            </a:p>
            <a:p>
              <a:pPr indent="-292100" lvl="0" marL="457200" rtl="0" algn="l">
                <a:lnSpc>
                  <a:spcPct val="115000"/>
                </a:lnSpc>
                <a:spcBef>
                  <a:spcPts val="0"/>
                </a:spcBef>
                <a:spcAft>
                  <a:spcPts val="0"/>
                </a:spcAft>
                <a:buClr>
                  <a:schemeClr val="accent3"/>
                </a:buClr>
                <a:buSzPts val="1000"/>
                <a:buFont typeface="Roboto"/>
                <a:buChar char="●"/>
              </a:pPr>
              <a:r>
                <a:rPr b="1" lang="en" sz="1000">
                  <a:solidFill>
                    <a:schemeClr val="accent3"/>
                  </a:solidFill>
                  <a:latin typeface="Roboto"/>
                  <a:ea typeface="Roboto"/>
                  <a:cs typeface="Roboto"/>
                  <a:sym typeface="Roboto"/>
                </a:rPr>
                <a:t>Smoking history</a:t>
              </a:r>
              <a:endParaRPr b="1" sz="1000">
                <a:solidFill>
                  <a:schemeClr val="accent3"/>
                </a:solidFill>
                <a:latin typeface="Roboto"/>
                <a:ea typeface="Roboto"/>
                <a:cs typeface="Roboto"/>
                <a:sym typeface="Roboto"/>
              </a:endParaRPr>
            </a:p>
            <a:p>
              <a:pPr indent="-292100" lvl="0" marL="457200" rtl="0" algn="l">
                <a:lnSpc>
                  <a:spcPct val="115000"/>
                </a:lnSpc>
                <a:spcBef>
                  <a:spcPts val="0"/>
                </a:spcBef>
                <a:spcAft>
                  <a:spcPts val="0"/>
                </a:spcAft>
                <a:buClr>
                  <a:schemeClr val="accent3"/>
                </a:buClr>
                <a:buSzPts val="1000"/>
                <a:buFont typeface="Roboto"/>
                <a:buChar char="●"/>
              </a:pPr>
              <a:r>
                <a:rPr b="1" lang="en" sz="1000">
                  <a:solidFill>
                    <a:schemeClr val="accent3"/>
                  </a:solidFill>
                  <a:latin typeface="Roboto"/>
                  <a:ea typeface="Roboto"/>
                  <a:cs typeface="Roboto"/>
                  <a:sym typeface="Roboto"/>
                </a:rPr>
                <a:t>Access to good healthcare</a:t>
              </a:r>
              <a:endParaRPr b="1" sz="1000">
                <a:solidFill>
                  <a:schemeClr val="accent3"/>
                </a:solidFill>
                <a:latin typeface="Roboto"/>
                <a:ea typeface="Roboto"/>
                <a:cs typeface="Roboto"/>
                <a:sym typeface="Roboto"/>
              </a:endParaRPr>
            </a:p>
            <a:p>
              <a:pPr indent="-292100" lvl="0" marL="457200" rtl="0" algn="l">
                <a:lnSpc>
                  <a:spcPct val="115000"/>
                </a:lnSpc>
                <a:spcBef>
                  <a:spcPts val="0"/>
                </a:spcBef>
                <a:spcAft>
                  <a:spcPts val="0"/>
                </a:spcAft>
                <a:buClr>
                  <a:schemeClr val="accent3"/>
                </a:buClr>
                <a:buSzPts val="1000"/>
                <a:buFont typeface="Roboto"/>
                <a:buChar char="●"/>
              </a:pPr>
              <a:r>
                <a:rPr b="1" lang="en" sz="1000">
                  <a:solidFill>
                    <a:schemeClr val="accent3"/>
                  </a:solidFill>
                  <a:latin typeface="Roboto"/>
                  <a:ea typeface="Roboto"/>
                  <a:cs typeface="Roboto"/>
                  <a:sym typeface="Roboto"/>
                </a:rPr>
                <a:t>Cancer diagnosis</a:t>
              </a:r>
              <a:endParaRPr b="1" sz="1000">
                <a:solidFill>
                  <a:schemeClr val="accent3"/>
                </a:solidFill>
                <a:latin typeface="Roboto"/>
                <a:ea typeface="Roboto"/>
                <a:cs typeface="Roboto"/>
                <a:sym typeface="Roboto"/>
              </a:endParaRPr>
            </a:p>
            <a:p>
              <a:pPr indent="-292100" lvl="0" marL="457200" rtl="0" algn="l">
                <a:lnSpc>
                  <a:spcPct val="115000"/>
                </a:lnSpc>
                <a:spcBef>
                  <a:spcPts val="0"/>
                </a:spcBef>
                <a:spcAft>
                  <a:spcPts val="0"/>
                </a:spcAft>
                <a:buClr>
                  <a:schemeClr val="accent3"/>
                </a:buClr>
                <a:buSzPts val="1000"/>
                <a:buFont typeface="Roboto"/>
                <a:buChar char="●"/>
              </a:pPr>
              <a:r>
                <a:rPr b="1" lang="en" sz="1000">
                  <a:solidFill>
                    <a:schemeClr val="accent3"/>
                  </a:solidFill>
                  <a:latin typeface="Roboto"/>
                  <a:ea typeface="Roboto"/>
                  <a:cs typeface="Roboto"/>
                  <a:sym typeface="Roboto"/>
                </a:rPr>
                <a:t>Environmental exposure</a:t>
              </a:r>
              <a:endParaRPr b="1" sz="1000">
                <a:solidFill>
                  <a:schemeClr val="accent3"/>
                </a:solidFill>
                <a:latin typeface="Roboto"/>
                <a:ea typeface="Roboto"/>
                <a:cs typeface="Roboto"/>
                <a:sym typeface="Roboto"/>
              </a:endParaRPr>
            </a:p>
            <a:p>
              <a:pPr indent="-292100" lvl="0" marL="457200" rtl="0" algn="l">
                <a:lnSpc>
                  <a:spcPct val="115000"/>
                </a:lnSpc>
                <a:spcBef>
                  <a:spcPts val="0"/>
                </a:spcBef>
                <a:spcAft>
                  <a:spcPts val="0"/>
                </a:spcAft>
                <a:buClr>
                  <a:schemeClr val="accent3"/>
                </a:buClr>
                <a:buSzPts val="1000"/>
                <a:buFont typeface="Roboto"/>
                <a:buChar char="●"/>
              </a:pPr>
              <a:r>
                <a:rPr b="1" lang="en" sz="1000">
                  <a:solidFill>
                    <a:schemeClr val="accent3"/>
                  </a:solidFill>
                  <a:latin typeface="Roboto"/>
                  <a:ea typeface="Roboto"/>
                  <a:cs typeface="Roboto"/>
                  <a:sym typeface="Roboto"/>
                </a:rPr>
                <a:t>Survival rates</a:t>
              </a:r>
              <a:endParaRPr b="1" sz="1000">
                <a:solidFill>
                  <a:schemeClr val="accent3"/>
                </a:solidFill>
                <a:latin typeface="Roboto"/>
                <a:ea typeface="Roboto"/>
                <a:cs typeface="Roboto"/>
                <a:sym typeface="Roboto"/>
              </a:endParaRPr>
            </a:p>
            <a:p>
              <a:pPr indent="0" lvl="0" marL="0" rtl="0" algn="l">
                <a:lnSpc>
                  <a:spcPct val="115000"/>
                </a:lnSpc>
                <a:spcBef>
                  <a:spcPts val="0"/>
                </a:spcBef>
                <a:spcAft>
                  <a:spcPts val="1600"/>
                </a:spcAft>
                <a:buNone/>
              </a:pPr>
              <a:r>
                <a:t/>
              </a:r>
              <a:endParaRPr sz="800">
                <a:solidFill>
                  <a:srgbClr val="FFFFFF"/>
                </a:solidFill>
                <a:latin typeface="Roboto"/>
                <a:ea typeface="Roboto"/>
                <a:cs typeface="Roboto"/>
                <a:sym typeface="Roboto"/>
              </a:endParaRPr>
            </a:p>
          </p:txBody>
        </p:sp>
      </p:grpSp>
      <p:cxnSp>
        <p:nvCxnSpPr>
          <p:cNvPr id="546" name="Google Shape;546;p66"/>
          <p:cNvCxnSpPr/>
          <p:nvPr/>
        </p:nvCxnSpPr>
        <p:spPr>
          <a:xfrm>
            <a:off x="581100" y="2326725"/>
            <a:ext cx="7491300" cy="7800"/>
          </a:xfrm>
          <a:prstGeom prst="straightConnector1">
            <a:avLst/>
          </a:prstGeom>
          <a:noFill/>
          <a:ln cap="flat" cmpd="sng" w="9525">
            <a:solidFill>
              <a:schemeClr val="dk2"/>
            </a:solidFill>
            <a:prstDash val="solid"/>
            <a:round/>
            <a:headEnd len="med" w="med" type="none"/>
            <a:tailEnd len="med" w="med" type="none"/>
          </a:ln>
        </p:spPr>
      </p:cxnSp>
      <p:pic>
        <p:nvPicPr>
          <p:cNvPr id="547" name="Google Shape;547;p66"/>
          <p:cNvPicPr preferRelativeResize="0"/>
          <p:nvPr/>
        </p:nvPicPr>
        <p:blipFill rotWithShape="1">
          <a:blip r:embed="rId3">
            <a:alphaModFix/>
          </a:blip>
          <a:srcRect b="0" l="0" r="0" t="0"/>
          <a:stretch/>
        </p:blipFill>
        <p:spPr>
          <a:xfrm>
            <a:off x="8126362" y="4125778"/>
            <a:ext cx="1017575" cy="1017600"/>
          </a:xfrm>
          <a:prstGeom prst="rect">
            <a:avLst/>
          </a:prstGeom>
          <a:noFill/>
          <a:ln>
            <a:noFill/>
          </a:ln>
        </p:spPr>
      </p:pic>
      <p:sp>
        <p:nvSpPr>
          <p:cNvPr id="548" name="Google Shape;548;p66"/>
          <p:cNvSpPr txBox="1"/>
          <p:nvPr/>
        </p:nvSpPr>
        <p:spPr>
          <a:xfrm>
            <a:off x="8915400" y="46575"/>
            <a:ext cx="212100" cy="2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u="sng">
                <a:solidFill>
                  <a:schemeClr val="lt2"/>
                </a:solidFill>
                <a:latin typeface="Inter"/>
                <a:ea typeface="Inter"/>
                <a:cs typeface="Inter"/>
                <a:sym typeface="Inter"/>
              </a:rPr>
              <a:t>5</a:t>
            </a:r>
            <a:endParaRPr b="1" sz="800" u="sng">
              <a:solidFill>
                <a:schemeClr val="lt2"/>
              </a:solidFill>
              <a:latin typeface="Inter"/>
              <a:ea typeface="Inter"/>
              <a:cs typeface="Inter"/>
              <a:sym typeface="Int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52" name="Shape 552"/>
        <p:cNvGrpSpPr/>
        <p:nvPr/>
      </p:nvGrpSpPr>
      <p:grpSpPr>
        <a:xfrm>
          <a:off x="0" y="0"/>
          <a:ext cx="0" cy="0"/>
          <a:chOff x="0" y="0"/>
          <a:chExt cx="0" cy="0"/>
        </a:xfrm>
      </p:grpSpPr>
      <p:sp>
        <p:nvSpPr>
          <p:cNvPr id="553" name="Google Shape;553;p67"/>
          <p:cNvSpPr/>
          <p:nvPr/>
        </p:nvSpPr>
        <p:spPr>
          <a:xfrm>
            <a:off x="0" y="0"/>
            <a:ext cx="9144000" cy="1013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pic>
        <p:nvPicPr>
          <p:cNvPr id="554" name="Google Shape;554;p67"/>
          <p:cNvPicPr preferRelativeResize="0"/>
          <p:nvPr/>
        </p:nvPicPr>
        <p:blipFill rotWithShape="1">
          <a:blip r:embed="rId3">
            <a:alphaModFix/>
          </a:blip>
          <a:srcRect b="0" l="0" r="0" t="0"/>
          <a:stretch/>
        </p:blipFill>
        <p:spPr>
          <a:xfrm>
            <a:off x="8319550" y="4318975"/>
            <a:ext cx="824375" cy="824400"/>
          </a:xfrm>
          <a:prstGeom prst="rect">
            <a:avLst/>
          </a:prstGeom>
          <a:noFill/>
          <a:ln>
            <a:noFill/>
          </a:ln>
        </p:spPr>
      </p:pic>
      <p:sp>
        <p:nvSpPr>
          <p:cNvPr id="555" name="Google Shape;555;p67"/>
          <p:cNvSpPr txBox="1"/>
          <p:nvPr/>
        </p:nvSpPr>
        <p:spPr>
          <a:xfrm>
            <a:off x="293200" y="51750"/>
            <a:ext cx="8682900" cy="8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chemeClr val="dk2"/>
                </a:solidFill>
                <a:latin typeface="Albert Sans"/>
                <a:ea typeface="Albert Sans"/>
                <a:cs typeface="Albert Sans"/>
                <a:sym typeface="Albert Sans"/>
              </a:rPr>
              <a:t>Initial </a:t>
            </a:r>
            <a:r>
              <a:rPr b="1" lang="en" sz="3200">
                <a:solidFill>
                  <a:schemeClr val="dk2"/>
                </a:solidFill>
                <a:latin typeface="Albert Sans"/>
                <a:ea typeface="Albert Sans"/>
                <a:cs typeface="Albert Sans"/>
                <a:sym typeface="Albert Sans"/>
              </a:rPr>
              <a:t>Data Collection &amp; Exploration</a:t>
            </a:r>
            <a:br>
              <a:rPr b="1" lang="en" sz="3200">
                <a:solidFill>
                  <a:schemeClr val="dk2"/>
                </a:solidFill>
                <a:latin typeface="Albert Sans"/>
                <a:ea typeface="Albert Sans"/>
                <a:cs typeface="Albert Sans"/>
                <a:sym typeface="Albert Sans"/>
              </a:rPr>
            </a:br>
            <a:r>
              <a:rPr b="1" i="1" lang="en" sz="2200">
                <a:solidFill>
                  <a:schemeClr val="dk2"/>
                </a:solidFill>
                <a:latin typeface="Albert Sans"/>
                <a:ea typeface="Albert Sans"/>
                <a:cs typeface="Albert Sans"/>
                <a:sym typeface="Albert Sans"/>
              </a:rPr>
              <a:t>What Did We See? </a:t>
            </a:r>
            <a:endParaRPr b="1" i="1" sz="2200">
              <a:solidFill>
                <a:schemeClr val="dk2"/>
              </a:solidFill>
              <a:latin typeface="Albert Sans"/>
              <a:ea typeface="Albert Sans"/>
              <a:cs typeface="Albert Sans"/>
              <a:sym typeface="Albert Sans"/>
            </a:endParaRPr>
          </a:p>
        </p:txBody>
      </p:sp>
      <p:sp>
        <p:nvSpPr>
          <p:cNvPr id="556" name="Google Shape;556;p67"/>
          <p:cNvSpPr txBox="1"/>
          <p:nvPr/>
        </p:nvSpPr>
        <p:spPr>
          <a:xfrm>
            <a:off x="2787700" y="2073100"/>
            <a:ext cx="452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Albert Sans"/>
              <a:ea typeface="Albert Sans"/>
              <a:cs typeface="Albert Sans"/>
              <a:sym typeface="Albert Sans"/>
            </a:endParaRPr>
          </a:p>
        </p:txBody>
      </p:sp>
      <p:pic>
        <p:nvPicPr>
          <p:cNvPr id="557" name="Google Shape;557;p67"/>
          <p:cNvPicPr preferRelativeResize="0"/>
          <p:nvPr/>
        </p:nvPicPr>
        <p:blipFill>
          <a:blip r:embed="rId4">
            <a:alphaModFix/>
          </a:blip>
          <a:stretch>
            <a:fillRect/>
          </a:stretch>
        </p:blipFill>
        <p:spPr>
          <a:xfrm>
            <a:off x="5159200" y="1411350"/>
            <a:ext cx="3824250" cy="2837150"/>
          </a:xfrm>
          <a:prstGeom prst="rect">
            <a:avLst/>
          </a:prstGeom>
          <a:noFill/>
          <a:ln>
            <a:noFill/>
          </a:ln>
        </p:spPr>
      </p:pic>
      <p:sp>
        <p:nvSpPr>
          <p:cNvPr id="558" name="Google Shape;558;p67"/>
          <p:cNvSpPr/>
          <p:nvPr/>
        </p:nvSpPr>
        <p:spPr>
          <a:xfrm>
            <a:off x="447600" y="4578100"/>
            <a:ext cx="2292900" cy="565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aphicFrame>
        <p:nvGraphicFramePr>
          <p:cNvPr id="559" name="Google Shape;559;p67"/>
          <p:cNvGraphicFramePr/>
          <p:nvPr/>
        </p:nvGraphicFramePr>
        <p:xfrm>
          <a:off x="347538" y="1411338"/>
          <a:ext cx="3000000" cy="3000000"/>
        </p:xfrm>
        <a:graphic>
          <a:graphicData uri="http://schemas.openxmlformats.org/drawingml/2006/table">
            <a:tbl>
              <a:tblPr>
                <a:noFill/>
                <a:tableStyleId>{37393C1E-EA4C-4430-A96F-D4CEA822E13E}</a:tableStyleId>
              </a:tblPr>
              <a:tblGrid>
                <a:gridCol w="1483775"/>
                <a:gridCol w="1483775"/>
                <a:gridCol w="1483775"/>
              </a:tblGrid>
              <a:tr h="558525">
                <a:tc>
                  <a:txBody>
                    <a:bodyPr/>
                    <a:lstStyle/>
                    <a:p>
                      <a:pPr indent="0" lvl="0" marL="0" rtl="0" algn="l">
                        <a:spcBef>
                          <a:spcPts val="0"/>
                        </a:spcBef>
                        <a:spcAft>
                          <a:spcPts val="0"/>
                        </a:spcAft>
                        <a:buNone/>
                      </a:pPr>
                      <a:r>
                        <a:rPr b="1" lang="en">
                          <a:solidFill>
                            <a:schemeClr val="accent1"/>
                          </a:solidFill>
                          <a:latin typeface="Inter"/>
                          <a:ea typeface="Inter"/>
                          <a:cs typeface="Inter"/>
                          <a:sym typeface="Inter"/>
                        </a:rPr>
                        <a:t>Age</a:t>
                      </a:r>
                      <a:endParaRPr b="1">
                        <a:solidFill>
                          <a:schemeClr val="accent1"/>
                        </a:solidFill>
                        <a:latin typeface="Inter"/>
                        <a:ea typeface="Inter"/>
                        <a:cs typeface="Inter"/>
                        <a:sym typeface="Inter"/>
                      </a:endParaRPr>
                    </a:p>
                  </a:txBody>
                  <a:tcPr marT="91425" marB="91425" marR="91425" marL="91425"/>
                </a:tc>
                <a:tc>
                  <a:txBody>
                    <a:bodyPr/>
                    <a:lstStyle/>
                    <a:p>
                      <a:pPr indent="0" lvl="0" marL="0" rtl="0" algn="l">
                        <a:spcBef>
                          <a:spcPts val="0"/>
                        </a:spcBef>
                        <a:spcAft>
                          <a:spcPts val="0"/>
                        </a:spcAft>
                        <a:buNone/>
                      </a:pPr>
                      <a:r>
                        <a:rPr b="1" lang="en">
                          <a:solidFill>
                            <a:schemeClr val="accent1"/>
                          </a:solidFill>
                          <a:latin typeface="Inter"/>
                          <a:ea typeface="Inter"/>
                          <a:cs typeface="Inter"/>
                          <a:sym typeface="Inter"/>
                        </a:rPr>
                        <a:t>Gender Balance</a:t>
                      </a:r>
                      <a:endParaRPr b="1">
                        <a:solidFill>
                          <a:schemeClr val="accent1"/>
                        </a:solidFill>
                        <a:latin typeface="Inter"/>
                        <a:ea typeface="Inter"/>
                        <a:cs typeface="Inter"/>
                        <a:sym typeface="Inter"/>
                      </a:endParaRPr>
                    </a:p>
                  </a:txBody>
                  <a:tcPr marT="91425" marB="91425" marR="91425" marL="91425"/>
                </a:tc>
                <a:tc>
                  <a:txBody>
                    <a:bodyPr/>
                    <a:lstStyle/>
                    <a:p>
                      <a:pPr indent="0" lvl="0" marL="0" rtl="0" algn="l">
                        <a:spcBef>
                          <a:spcPts val="0"/>
                        </a:spcBef>
                        <a:spcAft>
                          <a:spcPts val="0"/>
                        </a:spcAft>
                        <a:buNone/>
                      </a:pPr>
                      <a:r>
                        <a:rPr b="1" lang="en">
                          <a:solidFill>
                            <a:schemeClr val="accent1"/>
                          </a:solidFill>
                          <a:latin typeface="Inter"/>
                          <a:ea typeface="Inter"/>
                          <a:cs typeface="Inter"/>
                          <a:sym typeface="Inter"/>
                        </a:rPr>
                        <a:t>Diagnosis</a:t>
                      </a:r>
                      <a:r>
                        <a:rPr b="1" lang="en">
                          <a:solidFill>
                            <a:schemeClr val="accent1"/>
                          </a:solidFill>
                          <a:latin typeface="Inter"/>
                          <a:ea typeface="Inter"/>
                          <a:cs typeface="Inter"/>
                          <a:sym typeface="Inter"/>
                        </a:rPr>
                        <a:t> Parity</a:t>
                      </a:r>
                      <a:endParaRPr b="1">
                        <a:solidFill>
                          <a:schemeClr val="accent1"/>
                        </a:solidFill>
                        <a:latin typeface="Inter"/>
                        <a:ea typeface="Inter"/>
                        <a:cs typeface="Inter"/>
                        <a:sym typeface="Inter"/>
                      </a:endParaRPr>
                    </a:p>
                  </a:txBody>
                  <a:tcPr marT="91425" marB="91425" marR="91425" marL="91425"/>
                </a:tc>
              </a:tr>
              <a:tr h="2278625">
                <a:tc>
                  <a:txBody>
                    <a:bodyPr/>
                    <a:lstStyle/>
                    <a:p>
                      <a:pPr indent="0" lvl="0" marL="0" rtl="0" algn="l">
                        <a:lnSpc>
                          <a:spcPct val="115000"/>
                        </a:lnSpc>
                        <a:spcBef>
                          <a:spcPts val="0"/>
                        </a:spcBef>
                        <a:spcAft>
                          <a:spcPts val="0"/>
                        </a:spcAft>
                        <a:buClr>
                          <a:schemeClr val="dk2"/>
                        </a:buClr>
                        <a:buSzPts val="1100"/>
                        <a:buFont typeface="Arial"/>
                        <a:buNone/>
                      </a:pPr>
                      <a:r>
                        <a:rPr lang="en" sz="1100">
                          <a:solidFill>
                            <a:schemeClr val="lt1"/>
                          </a:solidFill>
                          <a:latin typeface="Inter"/>
                          <a:ea typeface="Inter"/>
                          <a:cs typeface="Inter"/>
                          <a:sym typeface="Inter"/>
                        </a:rPr>
                        <a:t>Wide age range (20–85 years) with periodic spikes; (no skewness or significant outliers)</a:t>
                      </a:r>
                      <a:endParaRPr sz="1100">
                        <a:solidFill>
                          <a:schemeClr val="lt1"/>
                        </a:solidFill>
                        <a:latin typeface="Inter"/>
                        <a:ea typeface="Inter"/>
                        <a:cs typeface="Inter"/>
                        <a:sym typeface="Inter"/>
                      </a:endParaRPr>
                    </a:p>
                    <a:p>
                      <a:pPr indent="0" lvl="0" marL="0" rtl="0" algn="l">
                        <a:spcBef>
                          <a:spcPts val="500"/>
                        </a:spcBef>
                        <a:spcAft>
                          <a:spcPts val="0"/>
                        </a:spcAft>
                        <a:buNone/>
                      </a:pPr>
                      <a:r>
                        <a:t/>
                      </a:r>
                      <a:endParaRPr>
                        <a:solidFill>
                          <a:schemeClr val="lt1"/>
                        </a:solidFill>
                        <a:latin typeface="Inter"/>
                        <a:ea typeface="Inter"/>
                        <a:cs typeface="Inter"/>
                        <a:sym typeface="Inter"/>
                      </a:endParaRPr>
                    </a:p>
                  </a:txBody>
                  <a:tcPr marT="91425" marB="91425" marR="91425" marL="91425"/>
                </a:tc>
                <a:tc>
                  <a:txBody>
                    <a:bodyPr/>
                    <a:lstStyle/>
                    <a:p>
                      <a:pPr indent="0" lvl="0" marL="0" rtl="0" algn="l">
                        <a:lnSpc>
                          <a:spcPct val="115000"/>
                        </a:lnSpc>
                        <a:spcBef>
                          <a:spcPts val="0"/>
                        </a:spcBef>
                        <a:spcAft>
                          <a:spcPts val="500"/>
                        </a:spcAft>
                        <a:buNone/>
                      </a:pPr>
                      <a:r>
                        <a:rPr lang="en" sz="1100">
                          <a:solidFill>
                            <a:schemeClr val="lt1"/>
                          </a:solidFill>
                          <a:latin typeface="Inter"/>
                          <a:ea typeface="Inter"/>
                          <a:cs typeface="Inter"/>
                          <a:sym typeface="Inter"/>
                        </a:rPr>
                        <a:t>Equal male and female representation (ensures unbiased gender-related insights)</a:t>
                      </a:r>
                      <a:endParaRPr>
                        <a:solidFill>
                          <a:schemeClr val="lt1"/>
                        </a:solidFill>
                        <a:latin typeface="Inter"/>
                        <a:ea typeface="Inter"/>
                        <a:cs typeface="Inter"/>
                        <a:sym typeface="Inter"/>
                      </a:endParaRPr>
                    </a:p>
                  </a:txBody>
                  <a:tcPr marT="91425" marB="91425" marR="91425" marL="91425"/>
                </a:tc>
                <a:tc>
                  <a:txBody>
                    <a:bodyPr/>
                    <a:lstStyle/>
                    <a:p>
                      <a:pPr indent="0" lvl="0" marL="0" rtl="0" algn="l">
                        <a:lnSpc>
                          <a:spcPct val="115000"/>
                        </a:lnSpc>
                        <a:spcBef>
                          <a:spcPts val="0"/>
                        </a:spcBef>
                        <a:spcAft>
                          <a:spcPts val="0"/>
                        </a:spcAft>
                        <a:buClr>
                          <a:schemeClr val="dk2"/>
                        </a:buClr>
                        <a:buSzPts val="1100"/>
                        <a:buFont typeface="Arial"/>
                        <a:buNone/>
                      </a:pPr>
                      <a:r>
                        <a:rPr lang="en" sz="1100">
                          <a:solidFill>
                            <a:schemeClr val="lt1"/>
                          </a:solidFill>
                          <a:latin typeface="Inter"/>
                          <a:ea typeface="Inter"/>
                          <a:cs typeface="Inter"/>
                          <a:sym typeface="Inter"/>
                        </a:rPr>
                        <a:t>Similar age distribution and median age (50–55 years) for diagnosed and non-diagnosed groups</a:t>
                      </a:r>
                      <a:endParaRPr>
                        <a:solidFill>
                          <a:schemeClr val="lt1"/>
                        </a:solidFill>
                        <a:latin typeface="Inter"/>
                        <a:ea typeface="Inter"/>
                        <a:cs typeface="Inter"/>
                        <a:sym typeface="Inter"/>
                      </a:endParaRPr>
                    </a:p>
                    <a:p>
                      <a:pPr indent="0" lvl="0" marL="0" rtl="0" algn="l">
                        <a:spcBef>
                          <a:spcPts val="500"/>
                        </a:spcBef>
                        <a:spcAft>
                          <a:spcPts val="0"/>
                        </a:spcAft>
                        <a:buNone/>
                      </a:pPr>
                      <a:r>
                        <a:t/>
                      </a:r>
                      <a:endParaRPr>
                        <a:solidFill>
                          <a:schemeClr val="lt1"/>
                        </a:solidFill>
                        <a:latin typeface="Inter"/>
                        <a:ea typeface="Inter"/>
                        <a:cs typeface="Inter"/>
                        <a:sym typeface="Inter"/>
                      </a:endParaRPr>
                    </a:p>
                  </a:txBody>
                  <a:tcPr marT="91425" marB="91425" marR="91425" marL="91425"/>
                </a:tc>
              </a:tr>
            </a:tbl>
          </a:graphicData>
        </a:graphic>
      </p:graphicFrame>
      <p:sp>
        <p:nvSpPr>
          <p:cNvPr id="560" name="Google Shape;560;p67"/>
          <p:cNvSpPr txBox="1"/>
          <p:nvPr/>
        </p:nvSpPr>
        <p:spPr>
          <a:xfrm>
            <a:off x="8915400" y="46575"/>
            <a:ext cx="212100" cy="2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u="sng">
                <a:solidFill>
                  <a:schemeClr val="lt2"/>
                </a:solidFill>
                <a:latin typeface="Inter"/>
                <a:ea typeface="Inter"/>
                <a:cs typeface="Inter"/>
                <a:sym typeface="Inter"/>
              </a:rPr>
              <a:t>6</a:t>
            </a:r>
            <a:endParaRPr b="1" sz="800" u="sng">
              <a:solidFill>
                <a:schemeClr val="lt2"/>
              </a:solidFill>
              <a:latin typeface="Inter"/>
              <a:ea typeface="Inter"/>
              <a:cs typeface="Inter"/>
              <a:sym typeface="Int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64" name="Shape 564"/>
        <p:cNvGrpSpPr/>
        <p:nvPr/>
      </p:nvGrpSpPr>
      <p:grpSpPr>
        <a:xfrm>
          <a:off x="0" y="0"/>
          <a:ext cx="0" cy="0"/>
          <a:chOff x="0" y="0"/>
          <a:chExt cx="0" cy="0"/>
        </a:xfrm>
      </p:grpSpPr>
      <p:sp>
        <p:nvSpPr>
          <p:cNvPr id="565" name="Google Shape;565;p68"/>
          <p:cNvSpPr/>
          <p:nvPr/>
        </p:nvSpPr>
        <p:spPr>
          <a:xfrm>
            <a:off x="0" y="0"/>
            <a:ext cx="9144000" cy="1013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pic>
        <p:nvPicPr>
          <p:cNvPr id="566" name="Google Shape;566;p68"/>
          <p:cNvPicPr preferRelativeResize="0"/>
          <p:nvPr/>
        </p:nvPicPr>
        <p:blipFill rotWithShape="1">
          <a:blip r:embed="rId3">
            <a:alphaModFix/>
          </a:blip>
          <a:srcRect b="0" l="0" r="0" t="0"/>
          <a:stretch/>
        </p:blipFill>
        <p:spPr>
          <a:xfrm>
            <a:off x="8319550" y="4318975"/>
            <a:ext cx="824375" cy="824400"/>
          </a:xfrm>
          <a:prstGeom prst="rect">
            <a:avLst/>
          </a:prstGeom>
          <a:noFill/>
          <a:ln>
            <a:noFill/>
          </a:ln>
        </p:spPr>
      </p:pic>
      <p:sp>
        <p:nvSpPr>
          <p:cNvPr id="567" name="Google Shape;567;p68"/>
          <p:cNvSpPr txBox="1"/>
          <p:nvPr/>
        </p:nvSpPr>
        <p:spPr>
          <a:xfrm>
            <a:off x="293200" y="51750"/>
            <a:ext cx="8682900" cy="8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chemeClr val="dk2"/>
                </a:solidFill>
                <a:latin typeface="Albert Sans"/>
                <a:ea typeface="Albert Sans"/>
                <a:cs typeface="Albert Sans"/>
                <a:sym typeface="Albert Sans"/>
              </a:rPr>
              <a:t>Further </a:t>
            </a:r>
            <a:r>
              <a:rPr b="1" lang="en" sz="3200">
                <a:solidFill>
                  <a:schemeClr val="dk2"/>
                </a:solidFill>
                <a:latin typeface="Albert Sans"/>
                <a:ea typeface="Albert Sans"/>
                <a:cs typeface="Albert Sans"/>
                <a:sym typeface="Albert Sans"/>
              </a:rPr>
              <a:t>Data Collection &amp; Exploration</a:t>
            </a:r>
            <a:br>
              <a:rPr b="1" lang="en" sz="3200">
                <a:solidFill>
                  <a:schemeClr val="dk2"/>
                </a:solidFill>
                <a:latin typeface="Albert Sans"/>
                <a:ea typeface="Albert Sans"/>
                <a:cs typeface="Albert Sans"/>
                <a:sym typeface="Albert Sans"/>
              </a:rPr>
            </a:br>
            <a:r>
              <a:rPr b="1" i="1" lang="en" sz="2200">
                <a:solidFill>
                  <a:schemeClr val="dk2"/>
                </a:solidFill>
                <a:latin typeface="Albert Sans"/>
                <a:ea typeface="Albert Sans"/>
                <a:cs typeface="Albert Sans"/>
                <a:sym typeface="Albert Sans"/>
              </a:rPr>
              <a:t>What Did We See? </a:t>
            </a:r>
            <a:endParaRPr b="1" i="1" sz="2200">
              <a:solidFill>
                <a:schemeClr val="dk2"/>
              </a:solidFill>
              <a:latin typeface="Albert Sans"/>
              <a:ea typeface="Albert Sans"/>
              <a:cs typeface="Albert Sans"/>
              <a:sym typeface="Albert Sans"/>
            </a:endParaRPr>
          </a:p>
        </p:txBody>
      </p:sp>
      <p:sp>
        <p:nvSpPr>
          <p:cNvPr id="568" name="Google Shape;568;p68"/>
          <p:cNvSpPr txBox="1"/>
          <p:nvPr/>
        </p:nvSpPr>
        <p:spPr>
          <a:xfrm>
            <a:off x="2787700" y="2073100"/>
            <a:ext cx="452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Albert Sans"/>
              <a:ea typeface="Albert Sans"/>
              <a:cs typeface="Albert Sans"/>
              <a:sym typeface="Albert Sans"/>
            </a:endParaRPr>
          </a:p>
        </p:txBody>
      </p:sp>
      <p:sp>
        <p:nvSpPr>
          <p:cNvPr id="569" name="Google Shape;569;p68"/>
          <p:cNvSpPr/>
          <p:nvPr/>
        </p:nvSpPr>
        <p:spPr>
          <a:xfrm>
            <a:off x="447600" y="4578100"/>
            <a:ext cx="2292900" cy="565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aphicFrame>
        <p:nvGraphicFramePr>
          <p:cNvPr id="570" name="Google Shape;570;p68"/>
          <p:cNvGraphicFramePr/>
          <p:nvPr/>
        </p:nvGraphicFramePr>
        <p:xfrm>
          <a:off x="347538" y="1411338"/>
          <a:ext cx="3000000" cy="3000000"/>
        </p:xfrm>
        <a:graphic>
          <a:graphicData uri="http://schemas.openxmlformats.org/drawingml/2006/table">
            <a:tbl>
              <a:tblPr>
                <a:noFill/>
                <a:tableStyleId>{37393C1E-EA4C-4430-A96F-D4CEA822E13E}</a:tableStyleId>
              </a:tblPr>
              <a:tblGrid>
                <a:gridCol w="1483775"/>
                <a:gridCol w="1483775"/>
                <a:gridCol w="1483775"/>
              </a:tblGrid>
              <a:tr h="589275">
                <a:tc>
                  <a:txBody>
                    <a:bodyPr/>
                    <a:lstStyle/>
                    <a:p>
                      <a:pPr indent="0" lvl="0" marL="0" rtl="0" algn="l">
                        <a:spcBef>
                          <a:spcPts val="0"/>
                        </a:spcBef>
                        <a:spcAft>
                          <a:spcPts val="0"/>
                        </a:spcAft>
                        <a:buNone/>
                      </a:pPr>
                      <a:r>
                        <a:rPr b="1" lang="en">
                          <a:solidFill>
                            <a:schemeClr val="accent1"/>
                          </a:solidFill>
                          <a:latin typeface="Inter"/>
                          <a:ea typeface="Inter"/>
                          <a:cs typeface="Inter"/>
                          <a:sym typeface="Inter"/>
                        </a:rPr>
                        <a:t>Key Predictors</a:t>
                      </a:r>
                      <a:endParaRPr b="1">
                        <a:solidFill>
                          <a:schemeClr val="accent1"/>
                        </a:solidFill>
                        <a:latin typeface="Inter"/>
                        <a:ea typeface="Inter"/>
                        <a:cs typeface="Inter"/>
                        <a:sym typeface="Inter"/>
                      </a:endParaRPr>
                    </a:p>
                  </a:txBody>
                  <a:tcPr marT="91425" marB="91425" marR="91425" marL="91425"/>
                </a:tc>
                <a:tc>
                  <a:txBody>
                    <a:bodyPr/>
                    <a:lstStyle/>
                    <a:p>
                      <a:pPr indent="0" lvl="0" marL="0" rtl="0" algn="l">
                        <a:spcBef>
                          <a:spcPts val="0"/>
                        </a:spcBef>
                        <a:spcAft>
                          <a:spcPts val="0"/>
                        </a:spcAft>
                        <a:buNone/>
                      </a:pPr>
                      <a:r>
                        <a:rPr b="1" lang="en">
                          <a:solidFill>
                            <a:schemeClr val="accent1"/>
                          </a:solidFill>
                          <a:latin typeface="Inter"/>
                          <a:ea typeface="Inter"/>
                          <a:cs typeface="Inter"/>
                          <a:sym typeface="Inter"/>
                        </a:rPr>
                        <a:t>Survival &amp; Mortality</a:t>
                      </a:r>
                      <a:endParaRPr b="1">
                        <a:solidFill>
                          <a:schemeClr val="accent1"/>
                        </a:solidFill>
                        <a:latin typeface="Inter"/>
                        <a:ea typeface="Inter"/>
                        <a:cs typeface="Inter"/>
                        <a:sym typeface="Inter"/>
                      </a:endParaRPr>
                    </a:p>
                  </a:txBody>
                  <a:tcPr marT="91425" marB="91425" marR="91425" marL="91425"/>
                </a:tc>
                <a:tc>
                  <a:txBody>
                    <a:bodyPr/>
                    <a:lstStyle/>
                    <a:p>
                      <a:pPr indent="0" lvl="0" marL="0" rtl="0" algn="l">
                        <a:spcBef>
                          <a:spcPts val="0"/>
                        </a:spcBef>
                        <a:spcAft>
                          <a:spcPts val="0"/>
                        </a:spcAft>
                        <a:buNone/>
                      </a:pPr>
                      <a:r>
                        <a:rPr b="1" lang="en">
                          <a:solidFill>
                            <a:schemeClr val="accent1"/>
                          </a:solidFill>
                          <a:latin typeface="Inter"/>
                          <a:ea typeface="Inter"/>
                          <a:cs typeface="Inter"/>
                          <a:sym typeface="Inter"/>
                        </a:rPr>
                        <a:t>Other Influences</a:t>
                      </a:r>
                      <a:endParaRPr b="1">
                        <a:solidFill>
                          <a:schemeClr val="accent1"/>
                        </a:solidFill>
                        <a:latin typeface="Inter"/>
                        <a:ea typeface="Inter"/>
                        <a:cs typeface="Inter"/>
                        <a:sym typeface="Inter"/>
                      </a:endParaRPr>
                    </a:p>
                  </a:txBody>
                  <a:tcPr marT="91425" marB="91425" marR="91425" marL="91425"/>
                </a:tc>
              </a:tr>
              <a:tr h="1919625">
                <a:tc>
                  <a:txBody>
                    <a:bodyPr/>
                    <a:lstStyle/>
                    <a:p>
                      <a:pPr indent="0" lvl="0" marL="0" rtl="0" algn="l">
                        <a:lnSpc>
                          <a:spcPct val="115000"/>
                        </a:lnSpc>
                        <a:spcBef>
                          <a:spcPts val="0"/>
                        </a:spcBef>
                        <a:spcAft>
                          <a:spcPts val="0"/>
                        </a:spcAft>
                        <a:buNone/>
                      </a:pPr>
                      <a:r>
                        <a:rPr lang="en" sz="1100">
                          <a:solidFill>
                            <a:schemeClr val="lt1"/>
                          </a:solidFill>
                          <a:latin typeface="Inter"/>
                          <a:ea typeface="Inter"/>
                          <a:cs typeface="Inter"/>
                          <a:sym typeface="Inter"/>
                        </a:rPr>
                        <a:t>S</a:t>
                      </a:r>
                      <a:r>
                        <a:rPr lang="en" sz="1100">
                          <a:solidFill>
                            <a:schemeClr val="lt1"/>
                          </a:solidFill>
                          <a:latin typeface="Inter"/>
                          <a:ea typeface="Inter"/>
                          <a:cs typeface="Inter"/>
                          <a:sym typeface="Inter"/>
                        </a:rPr>
                        <a:t>trong correlations (e.g., Years Smoking &amp; Cigarettes/Day: 0.71) highlight critical factors in lung cancer risk</a:t>
                      </a:r>
                      <a:endParaRPr sz="1100">
                        <a:solidFill>
                          <a:schemeClr val="lt1"/>
                        </a:solidFill>
                        <a:latin typeface="Inter"/>
                        <a:ea typeface="Inter"/>
                        <a:cs typeface="Inter"/>
                        <a:sym typeface="Inter"/>
                      </a:endParaRPr>
                    </a:p>
                    <a:p>
                      <a:pPr indent="0" lvl="0" marL="0" rtl="0" algn="l">
                        <a:lnSpc>
                          <a:spcPct val="115000"/>
                        </a:lnSpc>
                        <a:spcBef>
                          <a:spcPts val="1100"/>
                        </a:spcBef>
                        <a:spcAft>
                          <a:spcPts val="0"/>
                        </a:spcAft>
                        <a:buNone/>
                      </a:pPr>
                      <a:r>
                        <a:t/>
                      </a:r>
                      <a:endParaRPr sz="1100">
                        <a:solidFill>
                          <a:schemeClr val="lt1"/>
                        </a:solidFill>
                        <a:latin typeface="Inter"/>
                        <a:ea typeface="Inter"/>
                        <a:cs typeface="Inter"/>
                        <a:sym typeface="Inter"/>
                      </a:endParaRPr>
                    </a:p>
                    <a:p>
                      <a:pPr indent="0" lvl="0" marL="0" rtl="0" algn="l">
                        <a:spcBef>
                          <a:spcPts val="500"/>
                        </a:spcBef>
                        <a:spcAft>
                          <a:spcPts val="0"/>
                        </a:spcAft>
                        <a:buNone/>
                      </a:pPr>
                      <a:r>
                        <a:t/>
                      </a:r>
                      <a:endParaRPr sz="1100">
                        <a:solidFill>
                          <a:schemeClr val="lt1"/>
                        </a:solidFill>
                        <a:latin typeface="Inter"/>
                        <a:ea typeface="Inter"/>
                        <a:cs typeface="Inter"/>
                        <a:sym typeface="Inter"/>
                      </a:endParaRPr>
                    </a:p>
                  </a:txBody>
                  <a:tcPr marT="91425" marB="91425" marR="91425" marL="91425"/>
                </a:tc>
                <a:tc>
                  <a:txBody>
                    <a:bodyPr/>
                    <a:lstStyle/>
                    <a:p>
                      <a:pPr indent="0" lvl="0" marL="0" rtl="0" algn="l">
                        <a:lnSpc>
                          <a:spcPct val="115000"/>
                        </a:lnSpc>
                        <a:spcBef>
                          <a:spcPts val="0"/>
                        </a:spcBef>
                        <a:spcAft>
                          <a:spcPts val="0"/>
                        </a:spcAft>
                        <a:buNone/>
                      </a:pPr>
                      <a:r>
                        <a:rPr lang="en" sz="1100">
                          <a:solidFill>
                            <a:schemeClr val="lt1"/>
                          </a:solidFill>
                          <a:latin typeface="Inter"/>
                          <a:ea typeface="Inter"/>
                          <a:cs typeface="Inter"/>
                          <a:sym typeface="Inter"/>
                        </a:rPr>
                        <a:t>High correlation (0.88) underscores the need for early detection and better treatments</a:t>
                      </a:r>
                      <a:endParaRPr sz="1100">
                        <a:solidFill>
                          <a:schemeClr val="lt1"/>
                        </a:solidFill>
                        <a:latin typeface="Inter"/>
                        <a:ea typeface="Inter"/>
                        <a:cs typeface="Inter"/>
                        <a:sym typeface="Inter"/>
                      </a:endParaRPr>
                    </a:p>
                    <a:p>
                      <a:pPr indent="0" lvl="0" marL="0" rtl="0" algn="l">
                        <a:lnSpc>
                          <a:spcPct val="115000"/>
                        </a:lnSpc>
                        <a:spcBef>
                          <a:spcPts val="1100"/>
                        </a:spcBef>
                        <a:spcAft>
                          <a:spcPts val="500"/>
                        </a:spcAft>
                        <a:buNone/>
                      </a:pPr>
                      <a:r>
                        <a:t/>
                      </a:r>
                      <a:endParaRPr sz="1100">
                        <a:solidFill>
                          <a:schemeClr val="lt1"/>
                        </a:solidFill>
                        <a:latin typeface="Inter"/>
                        <a:ea typeface="Inter"/>
                        <a:cs typeface="Inter"/>
                        <a:sym typeface="Inter"/>
                      </a:endParaRPr>
                    </a:p>
                  </a:txBody>
                  <a:tcPr marT="91425" marB="91425" marR="91425" marL="91425"/>
                </a:tc>
                <a:tc>
                  <a:txBody>
                    <a:bodyPr/>
                    <a:lstStyle/>
                    <a:p>
                      <a:pPr indent="0" lvl="0" marL="0" rtl="0" algn="l">
                        <a:lnSpc>
                          <a:spcPct val="115000"/>
                        </a:lnSpc>
                        <a:spcBef>
                          <a:spcPts val="0"/>
                        </a:spcBef>
                        <a:spcAft>
                          <a:spcPts val="0"/>
                        </a:spcAft>
                        <a:buNone/>
                      </a:pPr>
                      <a:r>
                        <a:rPr lang="en" sz="1100">
                          <a:solidFill>
                            <a:schemeClr val="lt1"/>
                          </a:solidFill>
                          <a:latin typeface="Inter"/>
                          <a:ea typeface="Inter"/>
                          <a:cs typeface="Inter"/>
                          <a:sym typeface="Inter"/>
                        </a:rPr>
                        <a:t>Weak correlations suggest survival is also shaped by genetics and interventions.</a:t>
                      </a:r>
                      <a:endParaRPr sz="1100">
                        <a:solidFill>
                          <a:schemeClr val="lt1"/>
                        </a:solidFill>
                        <a:latin typeface="Inter"/>
                        <a:ea typeface="Inter"/>
                        <a:cs typeface="Inter"/>
                        <a:sym typeface="Inter"/>
                      </a:endParaRPr>
                    </a:p>
                    <a:p>
                      <a:pPr indent="0" lvl="0" marL="0" rtl="0" algn="l">
                        <a:spcBef>
                          <a:spcPts val="1100"/>
                        </a:spcBef>
                        <a:spcAft>
                          <a:spcPts val="0"/>
                        </a:spcAft>
                        <a:buNone/>
                      </a:pPr>
                      <a:r>
                        <a:t/>
                      </a:r>
                      <a:endParaRPr sz="1100">
                        <a:solidFill>
                          <a:schemeClr val="lt1"/>
                        </a:solidFill>
                        <a:latin typeface="Inter"/>
                        <a:ea typeface="Inter"/>
                        <a:cs typeface="Inter"/>
                        <a:sym typeface="Inter"/>
                      </a:endParaRPr>
                    </a:p>
                  </a:txBody>
                  <a:tcPr marT="91425" marB="91425" marR="91425" marL="91425"/>
                </a:tc>
              </a:tr>
            </a:tbl>
          </a:graphicData>
        </a:graphic>
      </p:graphicFrame>
      <p:pic>
        <p:nvPicPr>
          <p:cNvPr id="571" name="Google Shape;571;p68"/>
          <p:cNvPicPr preferRelativeResize="0"/>
          <p:nvPr/>
        </p:nvPicPr>
        <p:blipFill>
          <a:blip r:embed="rId4">
            <a:alphaModFix/>
          </a:blip>
          <a:stretch>
            <a:fillRect/>
          </a:stretch>
        </p:blipFill>
        <p:spPr>
          <a:xfrm>
            <a:off x="5049275" y="1408150"/>
            <a:ext cx="3926824" cy="2558449"/>
          </a:xfrm>
          <a:prstGeom prst="rect">
            <a:avLst/>
          </a:prstGeom>
          <a:noFill/>
          <a:ln>
            <a:noFill/>
          </a:ln>
        </p:spPr>
      </p:pic>
      <p:sp>
        <p:nvSpPr>
          <p:cNvPr id="572" name="Google Shape;572;p68"/>
          <p:cNvSpPr txBox="1"/>
          <p:nvPr/>
        </p:nvSpPr>
        <p:spPr>
          <a:xfrm>
            <a:off x="400475" y="4201175"/>
            <a:ext cx="4539000" cy="7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Albert Sans"/>
              <a:ea typeface="Albert Sans"/>
              <a:cs typeface="Albert Sans"/>
              <a:sym typeface="Albert Sans"/>
            </a:endParaRPr>
          </a:p>
        </p:txBody>
      </p:sp>
      <p:sp>
        <p:nvSpPr>
          <p:cNvPr id="573" name="Google Shape;573;p68"/>
          <p:cNvSpPr txBox="1"/>
          <p:nvPr/>
        </p:nvSpPr>
        <p:spPr>
          <a:xfrm>
            <a:off x="347550" y="4277375"/>
            <a:ext cx="7271700" cy="6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lt1"/>
                </a:solidFill>
                <a:latin typeface="Albert Sans"/>
                <a:ea typeface="Albert Sans"/>
                <a:cs typeface="Albert Sans"/>
                <a:sym typeface="Albert Sans"/>
              </a:rPr>
              <a:t>Data Preprocessing:</a:t>
            </a:r>
            <a:r>
              <a:rPr lang="en" sz="1200">
                <a:solidFill>
                  <a:schemeClr val="lt1"/>
                </a:solidFill>
                <a:latin typeface="Albert Sans"/>
                <a:ea typeface="Albert Sans"/>
                <a:cs typeface="Albert Sans"/>
                <a:sym typeface="Albert Sans"/>
              </a:rPr>
              <a:t> </a:t>
            </a:r>
            <a:r>
              <a:rPr i="1" lang="en" sz="1200">
                <a:solidFill>
                  <a:schemeClr val="lt1"/>
                </a:solidFill>
                <a:latin typeface="Albert Sans"/>
                <a:ea typeface="Albert Sans"/>
                <a:cs typeface="Albert Sans"/>
                <a:sym typeface="Albert Sans"/>
              </a:rPr>
              <a:t>Used </a:t>
            </a:r>
            <a:r>
              <a:rPr i="1" lang="en" sz="1200">
                <a:solidFill>
                  <a:schemeClr val="accent1"/>
                </a:solidFill>
                <a:latin typeface="Albert Sans"/>
                <a:ea typeface="Albert Sans"/>
                <a:cs typeface="Albert Sans"/>
                <a:sym typeface="Albert Sans"/>
              </a:rPr>
              <a:t>Label Encoding</a:t>
            </a:r>
            <a:r>
              <a:rPr i="1" lang="en" sz="1200">
                <a:solidFill>
                  <a:schemeClr val="lt1"/>
                </a:solidFill>
                <a:latin typeface="Albert Sans"/>
                <a:ea typeface="Albert Sans"/>
                <a:cs typeface="Albert Sans"/>
                <a:sym typeface="Albert Sans"/>
              </a:rPr>
              <a:t> to convert categorical values, such as Air Pollution Exposure, Adenocarcinoma Type &amp; Healthcare Access into numerical values, resulting in 22 columns to pave the way for data modeling. </a:t>
            </a:r>
            <a:endParaRPr sz="1000">
              <a:solidFill>
                <a:srgbClr val="008000"/>
              </a:solidFill>
              <a:latin typeface="Courier New"/>
              <a:ea typeface="Courier New"/>
              <a:cs typeface="Courier New"/>
              <a:sym typeface="Courier New"/>
            </a:endParaRPr>
          </a:p>
          <a:p>
            <a:pPr indent="0" lvl="0" marL="0" rtl="0" algn="l">
              <a:spcBef>
                <a:spcPts val="0"/>
              </a:spcBef>
              <a:spcAft>
                <a:spcPts val="0"/>
              </a:spcAft>
              <a:buNone/>
            </a:pPr>
            <a:r>
              <a:t/>
            </a:r>
            <a:endParaRPr>
              <a:solidFill>
                <a:schemeClr val="lt1"/>
              </a:solidFill>
              <a:latin typeface="Albert Sans"/>
              <a:ea typeface="Albert Sans"/>
              <a:cs typeface="Albert Sans"/>
              <a:sym typeface="Albert Sans"/>
            </a:endParaRPr>
          </a:p>
        </p:txBody>
      </p:sp>
      <p:sp>
        <p:nvSpPr>
          <p:cNvPr id="574" name="Google Shape;574;p68"/>
          <p:cNvSpPr txBox="1"/>
          <p:nvPr/>
        </p:nvSpPr>
        <p:spPr>
          <a:xfrm>
            <a:off x="8915400" y="46575"/>
            <a:ext cx="212100" cy="2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u="sng">
                <a:solidFill>
                  <a:schemeClr val="lt2"/>
                </a:solidFill>
                <a:latin typeface="Inter"/>
                <a:ea typeface="Inter"/>
                <a:cs typeface="Inter"/>
                <a:sym typeface="Inter"/>
              </a:rPr>
              <a:t>7</a:t>
            </a:r>
            <a:endParaRPr b="1" sz="800" u="sng">
              <a:solidFill>
                <a:schemeClr val="lt2"/>
              </a:solidFill>
              <a:latin typeface="Inter"/>
              <a:ea typeface="Inter"/>
              <a:cs typeface="Inter"/>
              <a:sym typeface="Inte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78" name="Shape 578"/>
        <p:cNvGrpSpPr/>
        <p:nvPr/>
      </p:nvGrpSpPr>
      <p:grpSpPr>
        <a:xfrm>
          <a:off x="0" y="0"/>
          <a:ext cx="0" cy="0"/>
          <a:chOff x="0" y="0"/>
          <a:chExt cx="0" cy="0"/>
        </a:xfrm>
      </p:grpSpPr>
      <p:sp>
        <p:nvSpPr>
          <p:cNvPr id="579" name="Google Shape;579;p69"/>
          <p:cNvSpPr/>
          <p:nvPr/>
        </p:nvSpPr>
        <p:spPr>
          <a:xfrm>
            <a:off x="0" y="0"/>
            <a:ext cx="9144000" cy="9279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pic>
        <p:nvPicPr>
          <p:cNvPr id="580" name="Google Shape;580;p69"/>
          <p:cNvPicPr preferRelativeResize="0"/>
          <p:nvPr/>
        </p:nvPicPr>
        <p:blipFill rotWithShape="1">
          <a:blip r:embed="rId3">
            <a:alphaModFix/>
          </a:blip>
          <a:srcRect b="0" l="0" r="0" t="0"/>
          <a:stretch/>
        </p:blipFill>
        <p:spPr>
          <a:xfrm>
            <a:off x="8126362" y="4125778"/>
            <a:ext cx="1017575" cy="1017600"/>
          </a:xfrm>
          <a:prstGeom prst="rect">
            <a:avLst/>
          </a:prstGeom>
          <a:noFill/>
          <a:ln>
            <a:noFill/>
          </a:ln>
        </p:spPr>
      </p:pic>
      <p:sp>
        <p:nvSpPr>
          <p:cNvPr id="581" name="Google Shape;581;p69"/>
          <p:cNvSpPr txBox="1"/>
          <p:nvPr/>
        </p:nvSpPr>
        <p:spPr>
          <a:xfrm>
            <a:off x="347550" y="94400"/>
            <a:ext cx="8885700" cy="45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chemeClr val="dk2"/>
                </a:solidFill>
                <a:latin typeface="Albert Sans"/>
                <a:ea typeface="Albert Sans"/>
                <a:cs typeface="Albert Sans"/>
                <a:sym typeface="Albert Sans"/>
              </a:rPr>
              <a:t>Approach &amp; Methodology </a:t>
            </a:r>
            <a:r>
              <a:rPr b="1" lang="en" sz="3600">
                <a:solidFill>
                  <a:schemeClr val="accent3"/>
                </a:solidFill>
                <a:latin typeface="Albert Sans"/>
                <a:ea typeface="Albert Sans"/>
                <a:cs typeface="Albert Sans"/>
                <a:sym typeface="Albert Sans"/>
              </a:rPr>
              <a:t>&amp; Demo!</a:t>
            </a:r>
            <a:r>
              <a:rPr b="1" lang="en" sz="3600">
                <a:solidFill>
                  <a:schemeClr val="dk2"/>
                </a:solidFill>
                <a:latin typeface="Albert Sans"/>
                <a:ea typeface="Albert Sans"/>
                <a:cs typeface="Albert Sans"/>
                <a:sym typeface="Albert Sans"/>
              </a:rPr>
              <a:t> </a:t>
            </a:r>
            <a:endParaRPr b="1" sz="3600">
              <a:solidFill>
                <a:schemeClr val="dk2"/>
              </a:solidFill>
              <a:latin typeface="Albert Sans"/>
              <a:ea typeface="Albert Sans"/>
              <a:cs typeface="Albert Sans"/>
              <a:sym typeface="Albert Sans"/>
            </a:endParaRPr>
          </a:p>
        </p:txBody>
      </p:sp>
      <p:grpSp>
        <p:nvGrpSpPr>
          <p:cNvPr id="582" name="Google Shape;582;p69"/>
          <p:cNvGrpSpPr/>
          <p:nvPr/>
        </p:nvGrpSpPr>
        <p:grpSpPr>
          <a:xfrm>
            <a:off x="420798" y="3661419"/>
            <a:ext cx="7666722" cy="818789"/>
            <a:chOff x="1593000" y="2322568"/>
            <a:chExt cx="5957975" cy="643500"/>
          </a:xfrm>
        </p:grpSpPr>
        <p:sp>
          <p:nvSpPr>
            <p:cNvPr id="583" name="Google Shape;583;p69"/>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69"/>
            <p:cNvSpPr/>
            <p:nvPr/>
          </p:nvSpPr>
          <p:spPr>
            <a:xfrm flipH="1">
              <a:off x="2283025" y="2322575"/>
              <a:ext cx="1844400" cy="642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69"/>
            <p:cNvSpPr/>
            <p:nvPr/>
          </p:nvSpPr>
          <p:spPr>
            <a:xfrm rot="-5400000">
              <a:off x="3501574" y="1934671"/>
              <a:ext cx="643356" cy="1419149"/>
            </a:xfrm>
            <a:prstGeom prst="flowChartOffpageConnector">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69"/>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accent3"/>
                  </a:solidFill>
                  <a:latin typeface="Roboto Medium"/>
                  <a:ea typeface="Roboto Medium"/>
                  <a:cs typeface="Roboto Medium"/>
                  <a:sym typeface="Roboto Medium"/>
                </a:rPr>
                <a:t>KMeans Clustering</a:t>
              </a:r>
              <a:endParaRPr>
                <a:solidFill>
                  <a:schemeClr val="accent3"/>
                </a:solidFill>
                <a:latin typeface="Roboto"/>
                <a:ea typeface="Roboto"/>
                <a:cs typeface="Roboto"/>
                <a:sym typeface="Roboto"/>
              </a:endParaRPr>
            </a:p>
          </p:txBody>
        </p:sp>
        <p:sp>
          <p:nvSpPr>
            <p:cNvPr id="587" name="Google Shape;587;p69"/>
            <p:cNvSpPr/>
            <p:nvPr/>
          </p:nvSpPr>
          <p:spPr>
            <a:xfrm>
              <a:off x="1593000" y="2322568"/>
              <a:ext cx="690000" cy="642300"/>
            </a:xfrm>
            <a:prstGeom prst="rect">
              <a:avLst/>
            </a:prstGeom>
            <a:solidFill>
              <a:srgbClr val="1D7E75"/>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69"/>
            <p:cNvSpPr/>
            <p:nvPr/>
          </p:nvSpPr>
          <p:spPr>
            <a:xfrm>
              <a:off x="1593000" y="2322575"/>
              <a:ext cx="690000" cy="642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accent3"/>
                  </a:solidFill>
                  <a:latin typeface="Roboto Thin"/>
                  <a:ea typeface="Roboto Thin"/>
                  <a:cs typeface="Roboto Thin"/>
                  <a:sym typeface="Roboto Thin"/>
                </a:rPr>
                <a:t>04</a:t>
              </a:r>
              <a:endParaRPr sz="2600">
                <a:solidFill>
                  <a:schemeClr val="accent3"/>
                </a:solidFill>
                <a:latin typeface="Roboto Thin"/>
                <a:ea typeface="Roboto Thin"/>
                <a:cs typeface="Roboto Thin"/>
                <a:sym typeface="Roboto Thin"/>
              </a:endParaRPr>
            </a:p>
          </p:txBody>
        </p:sp>
        <p:sp>
          <p:nvSpPr>
            <p:cNvPr id="589" name="Google Shape;589;p69"/>
            <p:cNvSpPr/>
            <p:nvPr/>
          </p:nvSpPr>
          <p:spPr>
            <a:xfrm>
              <a:off x="4387842" y="2323758"/>
              <a:ext cx="3111000" cy="642300"/>
            </a:xfrm>
            <a:prstGeom prst="rect">
              <a:avLst/>
            </a:prstGeom>
            <a:noFill/>
            <a:ln>
              <a:noFill/>
            </a:ln>
          </p:spPr>
          <p:txBody>
            <a:bodyPr anchorCtr="0" anchor="ctr" bIns="91425" lIns="91425" spcFirstLastPara="1" rIns="91425" wrap="square" tIns="91425">
              <a:noAutofit/>
            </a:bodyPr>
            <a:lstStyle/>
            <a:p>
              <a:pPr indent="-288925" lvl="0" marL="457200" rtl="0" algn="l">
                <a:lnSpc>
                  <a:spcPct val="115000"/>
                </a:lnSpc>
                <a:spcBef>
                  <a:spcPts val="0"/>
                </a:spcBef>
                <a:spcAft>
                  <a:spcPts val="0"/>
                </a:spcAft>
                <a:buClr>
                  <a:schemeClr val="accent3"/>
                </a:buClr>
                <a:buSzPts val="950"/>
                <a:buFont typeface="Inter"/>
                <a:buChar char="●"/>
              </a:pPr>
              <a:r>
                <a:rPr lang="en" sz="950">
                  <a:solidFill>
                    <a:schemeClr val="accent3"/>
                  </a:solidFill>
                  <a:latin typeface="Inter"/>
                  <a:ea typeface="Inter"/>
                  <a:cs typeface="Inter"/>
                  <a:sym typeface="Inter"/>
                </a:rPr>
                <a:t>Heavy smokers are at high </a:t>
              </a:r>
              <a:r>
                <a:rPr lang="en" sz="950">
                  <a:solidFill>
                    <a:schemeClr val="accent3"/>
                  </a:solidFill>
                  <a:latin typeface="Inter"/>
                  <a:ea typeface="Inter"/>
                  <a:cs typeface="Inter"/>
                  <a:sym typeface="Inter"/>
                </a:rPr>
                <a:t>risk</a:t>
              </a:r>
              <a:r>
                <a:rPr lang="en" sz="950">
                  <a:solidFill>
                    <a:schemeClr val="accent3"/>
                  </a:solidFill>
                  <a:latin typeface="Inter"/>
                  <a:ea typeface="Inter"/>
                  <a:cs typeface="Inter"/>
                  <a:sym typeface="Inter"/>
                </a:rPr>
                <a:t> </a:t>
              </a:r>
              <a:endParaRPr sz="950">
                <a:solidFill>
                  <a:schemeClr val="accent3"/>
                </a:solidFill>
                <a:latin typeface="Inter"/>
                <a:ea typeface="Inter"/>
                <a:cs typeface="Inter"/>
                <a:sym typeface="Inter"/>
              </a:endParaRPr>
            </a:p>
            <a:p>
              <a:pPr indent="-288925" lvl="0" marL="457200" rtl="0" algn="l">
                <a:lnSpc>
                  <a:spcPct val="115000"/>
                </a:lnSpc>
                <a:spcBef>
                  <a:spcPts val="0"/>
                </a:spcBef>
                <a:spcAft>
                  <a:spcPts val="0"/>
                </a:spcAft>
                <a:buClr>
                  <a:schemeClr val="accent3"/>
                </a:buClr>
                <a:buSzPts val="950"/>
                <a:buFont typeface="Inter"/>
                <a:buChar char="●"/>
              </a:pPr>
              <a:r>
                <a:rPr lang="en" sz="950">
                  <a:solidFill>
                    <a:schemeClr val="accent3"/>
                  </a:solidFill>
                  <a:latin typeface="Inter"/>
                  <a:ea typeface="Inter"/>
                  <a:cs typeface="Inter"/>
                  <a:sym typeface="Inter"/>
                </a:rPr>
                <a:t>Moderate smokers may still have chance to reduce risk</a:t>
              </a:r>
              <a:endParaRPr sz="950">
                <a:solidFill>
                  <a:schemeClr val="accent3"/>
                </a:solidFill>
                <a:latin typeface="Inter"/>
                <a:ea typeface="Inter"/>
                <a:cs typeface="Inter"/>
                <a:sym typeface="Inter"/>
              </a:endParaRPr>
            </a:p>
            <a:p>
              <a:pPr indent="-288925" lvl="0" marL="457200" rtl="0" algn="l">
                <a:lnSpc>
                  <a:spcPct val="115000"/>
                </a:lnSpc>
                <a:spcBef>
                  <a:spcPts val="0"/>
                </a:spcBef>
                <a:spcAft>
                  <a:spcPts val="0"/>
                </a:spcAft>
                <a:buClr>
                  <a:schemeClr val="accent3"/>
                </a:buClr>
                <a:buSzPts val="950"/>
                <a:buFont typeface="Inter"/>
                <a:buChar char="●"/>
              </a:pPr>
              <a:r>
                <a:rPr lang="en" sz="950">
                  <a:solidFill>
                    <a:schemeClr val="accent3"/>
                  </a:solidFill>
                  <a:latin typeface="Inter"/>
                  <a:ea typeface="Inter"/>
                  <a:cs typeface="Inter"/>
                  <a:sym typeface="Inter"/>
                </a:rPr>
                <a:t>Light smokers (early stage smokers) could benefit from quitting </a:t>
              </a:r>
              <a:endParaRPr sz="950">
                <a:solidFill>
                  <a:schemeClr val="accent3"/>
                </a:solidFill>
                <a:latin typeface="Inter"/>
                <a:ea typeface="Inter"/>
                <a:cs typeface="Inter"/>
                <a:sym typeface="Inter"/>
              </a:endParaRPr>
            </a:p>
          </p:txBody>
        </p:sp>
      </p:grpSp>
      <p:grpSp>
        <p:nvGrpSpPr>
          <p:cNvPr id="590" name="Google Shape;590;p69"/>
          <p:cNvGrpSpPr/>
          <p:nvPr/>
        </p:nvGrpSpPr>
        <p:grpSpPr>
          <a:xfrm>
            <a:off x="420798" y="2828150"/>
            <a:ext cx="7666722" cy="818789"/>
            <a:chOff x="1593000" y="2322568"/>
            <a:chExt cx="5957975" cy="643500"/>
          </a:xfrm>
        </p:grpSpPr>
        <p:sp>
          <p:nvSpPr>
            <p:cNvPr id="591" name="Google Shape;591;p69"/>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69"/>
            <p:cNvSpPr/>
            <p:nvPr/>
          </p:nvSpPr>
          <p:spPr>
            <a:xfrm flipH="1">
              <a:off x="2283025" y="2322575"/>
              <a:ext cx="1844400" cy="642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69"/>
            <p:cNvSpPr/>
            <p:nvPr/>
          </p:nvSpPr>
          <p:spPr>
            <a:xfrm rot="-5400000">
              <a:off x="3501574" y="1934671"/>
              <a:ext cx="643356" cy="1419149"/>
            </a:xfrm>
            <a:prstGeom prst="flowChartOffpageConnector">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69"/>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accent3"/>
                  </a:solidFill>
                  <a:latin typeface="Roboto Medium"/>
                  <a:ea typeface="Roboto Medium"/>
                  <a:cs typeface="Roboto Medium"/>
                  <a:sym typeface="Roboto Medium"/>
                </a:rPr>
                <a:t>Decision Tree</a:t>
              </a:r>
              <a:endParaRPr>
                <a:solidFill>
                  <a:schemeClr val="accent3"/>
                </a:solidFill>
                <a:latin typeface="Roboto"/>
                <a:ea typeface="Roboto"/>
                <a:cs typeface="Roboto"/>
                <a:sym typeface="Roboto"/>
              </a:endParaRPr>
            </a:p>
          </p:txBody>
        </p:sp>
        <p:sp>
          <p:nvSpPr>
            <p:cNvPr id="595" name="Google Shape;595;p69"/>
            <p:cNvSpPr/>
            <p:nvPr/>
          </p:nvSpPr>
          <p:spPr>
            <a:xfrm>
              <a:off x="1593000" y="2322568"/>
              <a:ext cx="690000" cy="642300"/>
            </a:xfrm>
            <a:prstGeom prst="rect">
              <a:avLst/>
            </a:prstGeom>
            <a:solidFill>
              <a:srgbClr val="1D7E75"/>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69"/>
            <p:cNvSpPr/>
            <p:nvPr/>
          </p:nvSpPr>
          <p:spPr>
            <a:xfrm>
              <a:off x="1593000" y="2322575"/>
              <a:ext cx="690000" cy="642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accent3"/>
                  </a:solidFill>
                  <a:latin typeface="Roboto Thin"/>
                  <a:ea typeface="Roboto Thin"/>
                  <a:cs typeface="Roboto Thin"/>
                  <a:sym typeface="Roboto Thin"/>
                </a:rPr>
                <a:t>03</a:t>
              </a:r>
              <a:endParaRPr sz="2600">
                <a:solidFill>
                  <a:schemeClr val="accent3"/>
                </a:solidFill>
                <a:latin typeface="Roboto Thin"/>
                <a:ea typeface="Roboto Thin"/>
                <a:cs typeface="Roboto Thin"/>
                <a:sym typeface="Roboto Thin"/>
              </a:endParaRPr>
            </a:p>
          </p:txBody>
        </p:sp>
        <p:sp>
          <p:nvSpPr>
            <p:cNvPr id="597" name="Google Shape;597;p69"/>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88925" lvl="0" marL="457200" rtl="0" algn="l">
                <a:lnSpc>
                  <a:spcPct val="115000"/>
                </a:lnSpc>
                <a:spcBef>
                  <a:spcPts val="0"/>
                </a:spcBef>
                <a:spcAft>
                  <a:spcPts val="0"/>
                </a:spcAft>
                <a:buClr>
                  <a:schemeClr val="accent3"/>
                </a:buClr>
                <a:buSzPts val="950"/>
                <a:buFont typeface="Inter"/>
                <a:buChar char="●"/>
              </a:pPr>
              <a:r>
                <a:rPr lang="en" sz="950">
                  <a:solidFill>
                    <a:schemeClr val="accent3"/>
                  </a:solidFill>
                  <a:latin typeface="Inter"/>
                  <a:ea typeface="Inter"/>
                  <a:cs typeface="Inter"/>
                  <a:sym typeface="Inter"/>
                </a:rPr>
                <a:t>97.45% accuracy, but suggests overfitting and data leakage (explore cross-validation)</a:t>
              </a:r>
              <a:endParaRPr sz="950">
                <a:solidFill>
                  <a:schemeClr val="accent3"/>
                </a:solidFill>
                <a:latin typeface="Inter"/>
                <a:ea typeface="Inter"/>
                <a:cs typeface="Inter"/>
                <a:sym typeface="Inter"/>
              </a:endParaRPr>
            </a:p>
          </p:txBody>
        </p:sp>
      </p:grpSp>
      <p:grpSp>
        <p:nvGrpSpPr>
          <p:cNvPr id="598" name="Google Shape;598;p69"/>
          <p:cNvGrpSpPr/>
          <p:nvPr/>
        </p:nvGrpSpPr>
        <p:grpSpPr>
          <a:xfrm>
            <a:off x="420798" y="1994891"/>
            <a:ext cx="7666794" cy="818789"/>
            <a:chOff x="1593000" y="2322562"/>
            <a:chExt cx="5958031" cy="643500"/>
          </a:xfrm>
        </p:grpSpPr>
        <p:sp>
          <p:nvSpPr>
            <p:cNvPr id="599" name="Google Shape;599;p69"/>
            <p:cNvSpPr/>
            <p:nvPr/>
          </p:nvSpPr>
          <p:spPr>
            <a:xfrm>
              <a:off x="4127431" y="2322562"/>
              <a:ext cx="3423600" cy="643500"/>
            </a:xfrm>
            <a:prstGeom prst="rect">
              <a:avLst/>
            </a:prstGeom>
            <a:solidFill>
              <a:srgbClr val="EEEEEE"/>
            </a:solid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t/>
              </a:r>
              <a:endParaRPr sz="800">
                <a:solidFill>
                  <a:schemeClr val="accent3"/>
                </a:solidFill>
                <a:latin typeface="Roboto"/>
                <a:ea typeface="Roboto"/>
                <a:cs typeface="Roboto"/>
                <a:sym typeface="Roboto"/>
              </a:endParaRPr>
            </a:p>
          </p:txBody>
        </p:sp>
        <p:sp>
          <p:nvSpPr>
            <p:cNvPr id="600" name="Google Shape;600;p69"/>
            <p:cNvSpPr/>
            <p:nvPr/>
          </p:nvSpPr>
          <p:spPr>
            <a:xfrm flipH="1">
              <a:off x="2283025" y="2322575"/>
              <a:ext cx="1844400" cy="642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69"/>
            <p:cNvSpPr/>
            <p:nvPr/>
          </p:nvSpPr>
          <p:spPr>
            <a:xfrm rot="-5400000">
              <a:off x="3501574" y="1934671"/>
              <a:ext cx="643356" cy="1419149"/>
            </a:xfrm>
            <a:prstGeom prst="flowChartOffpageConnector">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69"/>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accent3"/>
                  </a:solidFill>
                  <a:latin typeface="Roboto Medium"/>
                  <a:ea typeface="Roboto Medium"/>
                  <a:cs typeface="Roboto Medium"/>
                  <a:sym typeface="Roboto Medium"/>
                </a:rPr>
                <a:t>Random Forest Classifier</a:t>
              </a:r>
              <a:endParaRPr>
                <a:solidFill>
                  <a:schemeClr val="accent3"/>
                </a:solidFill>
                <a:latin typeface="Roboto"/>
                <a:ea typeface="Roboto"/>
                <a:cs typeface="Roboto"/>
                <a:sym typeface="Roboto"/>
              </a:endParaRPr>
            </a:p>
          </p:txBody>
        </p:sp>
        <p:sp>
          <p:nvSpPr>
            <p:cNvPr id="603" name="Google Shape;603;p69"/>
            <p:cNvSpPr/>
            <p:nvPr/>
          </p:nvSpPr>
          <p:spPr>
            <a:xfrm>
              <a:off x="1593000" y="2322568"/>
              <a:ext cx="690000" cy="642300"/>
            </a:xfrm>
            <a:prstGeom prst="rect">
              <a:avLst/>
            </a:prstGeom>
            <a:solidFill>
              <a:srgbClr val="1D7E75"/>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69"/>
            <p:cNvSpPr/>
            <p:nvPr/>
          </p:nvSpPr>
          <p:spPr>
            <a:xfrm>
              <a:off x="1593000" y="2322575"/>
              <a:ext cx="690000" cy="642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accent3"/>
                  </a:solidFill>
                  <a:latin typeface="Roboto Thin"/>
                  <a:ea typeface="Roboto Thin"/>
                  <a:cs typeface="Roboto Thin"/>
                  <a:sym typeface="Roboto Thin"/>
                </a:rPr>
                <a:t>02</a:t>
              </a:r>
              <a:endParaRPr sz="2600">
                <a:solidFill>
                  <a:schemeClr val="accent3"/>
                </a:solidFill>
                <a:latin typeface="Roboto Thin"/>
                <a:ea typeface="Roboto Thin"/>
                <a:cs typeface="Roboto Thin"/>
                <a:sym typeface="Roboto Thin"/>
              </a:endParaRPr>
            </a:p>
          </p:txBody>
        </p:sp>
      </p:grpSp>
      <p:grpSp>
        <p:nvGrpSpPr>
          <p:cNvPr id="605" name="Google Shape;605;p69"/>
          <p:cNvGrpSpPr/>
          <p:nvPr/>
        </p:nvGrpSpPr>
        <p:grpSpPr>
          <a:xfrm>
            <a:off x="420798" y="1161664"/>
            <a:ext cx="7666722" cy="822581"/>
            <a:chOff x="1593000" y="2322568"/>
            <a:chExt cx="5957975" cy="646480"/>
          </a:xfrm>
        </p:grpSpPr>
        <p:sp>
          <p:nvSpPr>
            <p:cNvPr id="606" name="Google Shape;606;p69"/>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69"/>
            <p:cNvSpPr/>
            <p:nvPr/>
          </p:nvSpPr>
          <p:spPr>
            <a:xfrm flipH="1">
              <a:off x="2283025" y="2322575"/>
              <a:ext cx="1844400" cy="642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69"/>
            <p:cNvSpPr/>
            <p:nvPr/>
          </p:nvSpPr>
          <p:spPr>
            <a:xfrm rot="-5400000">
              <a:off x="3501574" y="1934671"/>
              <a:ext cx="643356" cy="1419149"/>
            </a:xfrm>
            <a:prstGeom prst="flowChartOffpageConnector">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69"/>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accent3"/>
                  </a:solidFill>
                  <a:latin typeface="Roboto Medium"/>
                  <a:ea typeface="Roboto Medium"/>
                  <a:cs typeface="Roboto Medium"/>
                  <a:sym typeface="Roboto Medium"/>
                </a:rPr>
                <a:t>Logistic</a:t>
              </a:r>
              <a:r>
                <a:rPr lang="en">
                  <a:solidFill>
                    <a:schemeClr val="accent3"/>
                  </a:solidFill>
                  <a:latin typeface="Roboto Medium"/>
                  <a:ea typeface="Roboto Medium"/>
                  <a:cs typeface="Roboto Medium"/>
                  <a:sym typeface="Roboto Medium"/>
                </a:rPr>
                <a:t> Regression</a:t>
              </a:r>
              <a:endParaRPr>
                <a:solidFill>
                  <a:schemeClr val="accent3"/>
                </a:solidFill>
                <a:latin typeface="Roboto"/>
                <a:ea typeface="Roboto"/>
                <a:cs typeface="Roboto"/>
                <a:sym typeface="Roboto"/>
              </a:endParaRPr>
            </a:p>
          </p:txBody>
        </p:sp>
        <p:sp>
          <p:nvSpPr>
            <p:cNvPr id="610" name="Google Shape;610;p69"/>
            <p:cNvSpPr/>
            <p:nvPr/>
          </p:nvSpPr>
          <p:spPr>
            <a:xfrm>
              <a:off x="1593000" y="2322568"/>
              <a:ext cx="690000" cy="642300"/>
            </a:xfrm>
            <a:prstGeom prst="rect">
              <a:avLst/>
            </a:prstGeom>
            <a:solidFill>
              <a:srgbClr val="1D7E75"/>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69"/>
            <p:cNvSpPr/>
            <p:nvPr/>
          </p:nvSpPr>
          <p:spPr>
            <a:xfrm>
              <a:off x="1593000" y="2322575"/>
              <a:ext cx="690000" cy="642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accent3"/>
                  </a:solidFill>
                  <a:latin typeface="Roboto Thin"/>
                  <a:ea typeface="Roboto Thin"/>
                  <a:cs typeface="Roboto Thin"/>
                  <a:sym typeface="Roboto Thin"/>
                </a:rPr>
                <a:t>01</a:t>
              </a:r>
              <a:endParaRPr sz="2600">
                <a:solidFill>
                  <a:schemeClr val="accent3"/>
                </a:solidFill>
                <a:latin typeface="Roboto Thin"/>
                <a:ea typeface="Roboto Thin"/>
                <a:cs typeface="Roboto Thin"/>
                <a:sym typeface="Roboto Thin"/>
              </a:endParaRPr>
            </a:p>
          </p:txBody>
        </p:sp>
        <p:sp>
          <p:nvSpPr>
            <p:cNvPr id="612" name="Google Shape;612;p69"/>
            <p:cNvSpPr/>
            <p:nvPr/>
          </p:nvSpPr>
          <p:spPr>
            <a:xfrm>
              <a:off x="4373369" y="2326748"/>
              <a:ext cx="3177600" cy="642300"/>
            </a:xfrm>
            <a:prstGeom prst="rect">
              <a:avLst/>
            </a:prstGeom>
            <a:noFill/>
            <a:ln>
              <a:noFill/>
            </a:ln>
          </p:spPr>
          <p:txBody>
            <a:bodyPr anchorCtr="0" anchor="ctr" bIns="91425" lIns="91425" spcFirstLastPara="1" rIns="91425" wrap="square" tIns="91425">
              <a:noAutofit/>
            </a:bodyPr>
            <a:lstStyle/>
            <a:p>
              <a:pPr indent="-288925" lvl="0" marL="457200" rtl="0" algn="l">
                <a:lnSpc>
                  <a:spcPct val="115000"/>
                </a:lnSpc>
                <a:spcBef>
                  <a:spcPts val="1200"/>
                </a:spcBef>
                <a:spcAft>
                  <a:spcPts val="0"/>
                </a:spcAft>
                <a:buClr>
                  <a:schemeClr val="accent3"/>
                </a:buClr>
                <a:buSzPts val="950"/>
                <a:buFont typeface="Roboto"/>
                <a:buChar char="●"/>
              </a:pPr>
              <a:r>
                <a:rPr lang="en" sz="950">
                  <a:solidFill>
                    <a:schemeClr val="accent3"/>
                  </a:solidFill>
                  <a:latin typeface="Inter"/>
                  <a:ea typeface="Inter"/>
                  <a:cs typeface="Inter"/>
                  <a:sym typeface="Inter"/>
                </a:rPr>
                <a:t>First run: </a:t>
              </a:r>
              <a:r>
                <a:rPr b="1" lang="en" sz="950">
                  <a:solidFill>
                    <a:schemeClr val="accent3"/>
                  </a:solidFill>
                  <a:latin typeface="Inter"/>
                  <a:ea typeface="Inter"/>
                  <a:cs typeface="Inter"/>
                  <a:sym typeface="Inter"/>
                </a:rPr>
                <a:t>100% accuracy</a:t>
              </a:r>
              <a:r>
                <a:rPr lang="en" sz="950">
                  <a:solidFill>
                    <a:schemeClr val="accent3"/>
                  </a:solidFill>
                  <a:latin typeface="Inter"/>
                  <a:ea typeface="Inter"/>
                  <a:cs typeface="Inter"/>
                  <a:sym typeface="Inter"/>
                </a:rPr>
                <a:t> with perfect Precision, Recall, &amp; F1-Score, effectively handling class imbalance.</a:t>
              </a:r>
              <a:br>
                <a:rPr lang="en" sz="950">
                  <a:solidFill>
                    <a:schemeClr val="accent3"/>
                  </a:solidFill>
                  <a:latin typeface="Inter"/>
                  <a:ea typeface="Inter"/>
                  <a:cs typeface="Inter"/>
                  <a:sym typeface="Inter"/>
                </a:rPr>
              </a:br>
              <a:endParaRPr b="1" sz="950">
                <a:solidFill>
                  <a:schemeClr val="accent3"/>
                </a:solidFill>
                <a:latin typeface="Inter"/>
                <a:ea typeface="Inter"/>
                <a:cs typeface="Inter"/>
                <a:sym typeface="Inter"/>
              </a:endParaRPr>
            </a:p>
            <a:p>
              <a:pPr indent="-288925" lvl="0" marL="457200" rtl="0" algn="l">
                <a:lnSpc>
                  <a:spcPct val="115000"/>
                </a:lnSpc>
                <a:spcBef>
                  <a:spcPts val="0"/>
                </a:spcBef>
                <a:spcAft>
                  <a:spcPts val="0"/>
                </a:spcAft>
                <a:buClr>
                  <a:schemeClr val="accent3"/>
                </a:buClr>
                <a:buSzPts val="950"/>
                <a:buFont typeface="Roboto"/>
                <a:buChar char="●"/>
              </a:pPr>
              <a:r>
                <a:rPr lang="en" sz="950">
                  <a:solidFill>
                    <a:schemeClr val="accent3"/>
                  </a:solidFill>
                  <a:latin typeface="Inter"/>
                  <a:ea typeface="Inter"/>
                  <a:cs typeface="Inter"/>
                  <a:sym typeface="Inter"/>
                </a:rPr>
                <a:t>Second run: </a:t>
              </a:r>
              <a:r>
                <a:rPr b="1" lang="en" sz="950">
                  <a:solidFill>
                    <a:schemeClr val="accent3"/>
                  </a:solidFill>
                  <a:latin typeface="Inter"/>
                  <a:ea typeface="Inter"/>
                  <a:cs typeface="Inter"/>
                  <a:sym typeface="Inter"/>
                </a:rPr>
                <a:t>98% accuracy</a:t>
              </a:r>
              <a:r>
                <a:rPr lang="en" sz="950">
                  <a:solidFill>
                    <a:schemeClr val="accent3"/>
                  </a:solidFill>
                  <a:latin typeface="Inter"/>
                  <a:ea typeface="Inter"/>
                  <a:cs typeface="Inter"/>
                  <a:sym typeface="Inter"/>
                </a:rPr>
                <a:t>, but recall for lung cancer cases dropped to 57%, missing many positives</a:t>
              </a:r>
              <a:endParaRPr sz="950">
                <a:solidFill>
                  <a:schemeClr val="accent3"/>
                </a:solidFill>
                <a:latin typeface="Inter"/>
                <a:ea typeface="Inter"/>
                <a:cs typeface="Inter"/>
                <a:sym typeface="Inter"/>
              </a:endParaRPr>
            </a:p>
          </p:txBody>
        </p:sp>
      </p:grpSp>
      <p:sp>
        <p:nvSpPr>
          <p:cNvPr id="613" name="Google Shape;613;p69"/>
          <p:cNvSpPr/>
          <p:nvPr/>
        </p:nvSpPr>
        <p:spPr>
          <a:xfrm>
            <a:off x="3998650" y="2056425"/>
            <a:ext cx="4089000" cy="802200"/>
          </a:xfrm>
          <a:prstGeom prst="rect">
            <a:avLst/>
          </a:prstGeom>
          <a:noFill/>
          <a:ln>
            <a:noFill/>
          </a:ln>
        </p:spPr>
        <p:txBody>
          <a:bodyPr anchorCtr="0" anchor="ctr" bIns="91425" lIns="91425" spcFirstLastPara="1" rIns="91425" wrap="square" tIns="91425">
            <a:noAutofit/>
          </a:bodyPr>
          <a:lstStyle/>
          <a:p>
            <a:pPr indent="-288925" lvl="0" marL="457200" rtl="0" algn="l">
              <a:lnSpc>
                <a:spcPct val="115000"/>
              </a:lnSpc>
              <a:spcBef>
                <a:spcPts val="1200"/>
              </a:spcBef>
              <a:spcAft>
                <a:spcPts val="0"/>
              </a:spcAft>
              <a:buClr>
                <a:schemeClr val="accent3"/>
              </a:buClr>
              <a:buSzPts val="950"/>
              <a:buFont typeface="Inter"/>
              <a:buChar char="●"/>
            </a:pPr>
            <a:r>
              <a:rPr lang="en" sz="950">
                <a:solidFill>
                  <a:schemeClr val="accent3"/>
                </a:solidFill>
                <a:latin typeface="Inter"/>
                <a:ea typeface="Inter"/>
                <a:cs typeface="Inter"/>
                <a:sym typeface="Inter"/>
              </a:rPr>
              <a:t>Dropped highly co-related columns, top 5 features determined were: Treatment Type, Lung Cancer Prevalence Rate, Age, Years of Smoking, Cigarettes per Day</a:t>
            </a:r>
            <a:endParaRPr sz="950">
              <a:solidFill>
                <a:schemeClr val="accent3"/>
              </a:solidFill>
              <a:latin typeface="Inter"/>
              <a:ea typeface="Inter"/>
              <a:cs typeface="Inter"/>
              <a:sym typeface="Inter"/>
            </a:endParaRPr>
          </a:p>
        </p:txBody>
      </p:sp>
      <p:sp>
        <p:nvSpPr>
          <p:cNvPr id="614" name="Google Shape;614;p69"/>
          <p:cNvSpPr/>
          <p:nvPr/>
        </p:nvSpPr>
        <p:spPr>
          <a:xfrm>
            <a:off x="549675" y="4719450"/>
            <a:ext cx="2049600" cy="321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615" name="Google Shape;615;p69"/>
          <p:cNvSpPr txBox="1"/>
          <p:nvPr/>
        </p:nvSpPr>
        <p:spPr>
          <a:xfrm>
            <a:off x="8915400" y="46575"/>
            <a:ext cx="212100" cy="2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u="sng">
                <a:solidFill>
                  <a:schemeClr val="lt2"/>
                </a:solidFill>
                <a:latin typeface="Inter"/>
                <a:ea typeface="Inter"/>
                <a:cs typeface="Inter"/>
                <a:sym typeface="Inter"/>
              </a:rPr>
              <a:t>8</a:t>
            </a:r>
            <a:endParaRPr b="1" sz="800" u="sng">
              <a:solidFill>
                <a:schemeClr val="lt2"/>
              </a:solidFill>
              <a:latin typeface="Inter"/>
              <a:ea typeface="Inter"/>
              <a:cs typeface="Inter"/>
              <a:sym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70"/>
          <p:cNvSpPr txBox="1"/>
          <p:nvPr>
            <p:ph type="title"/>
          </p:nvPr>
        </p:nvSpPr>
        <p:spPr>
          <a:xfrm>
            <a:off x="439875" y="223500"/>
            <a:ext cx="7491300" cy="595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3600"/>
              <a:t>CONCLUSIONS </a:t>
            </a:r>
            <a:endParaRPr b="1" sz="3600"/>
          </a:p>
        </p:txBody>
      </p:sp>
      <p:cxnSp>
        <p:nvCxnSpPr>
          <p:cNvPr id="621" name="Google Shape;621;p70"/>
          <p:cNvCxnSpPr/>
          <p:nvPr/>
        </p:nvCxnSpPr>
        <p:spPr>
          <a:xfrm>
            <a:off x="581100" y="2326725"/>
            <a:ext cx="7491300" cy="7800"/>
          </a:xfrm>
          <a:prstGeom prst="straightConnector1">
            <a:avLst/>
          </a:prstGeom>
          <a:noFill/>
          <a:ln cap="flat" cmpd="sng" w="9525">
            <a:solidFill>
              <a:schemeClr val="dk2"/>
            </a:solidFill>
            <a:prstDash val="solid"/>
            <a:round/>
            <a:headEnd len="med" w="med" type="none"/>
            <a:tailEnd len="med" w="med" type="none"/>
          </a:ln>
        </p:spPr>
      </p:cxnSp>
      <p:sp>
        <p:nvSpPr>
          <p:cNvPr id="622" name="Google Shape;622;p70"/>
          <p:cNvSpPr txBox="1"/>
          <p:nvPr/>
        </p:nvSpPr>
        <p:spPr>
          <a:xfrm>
            <a:off x="8915400" y="46575"/>
            <a:ext cx="212100" cy="2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u="sng">
                <a:solidFill>
                  <a:schemeClr val="lt2"/>
                </a:solidFill>
                <a:latin typeface="Inter"/>
                <a:ea typeface="Inter"/>
                <a:cs typeface="Inter"/>
                <a:sym typeface="Inter"/>
              </a:rPr>
              <a:t>9</a:t>
            </a:r>
            <a:endParaRPr b="1" sz="800" u="sng">
              <a:solidFill>
                <a:schemeClr val="lt2"/>
              </a:solidFill>
              <a:latin typeface="Inter"/>
              <a:ea typeface="Inter"/>
              <a:cs typeface="Inter"/>
              <a:sym typeface="Inter"/>
            </a:endParaRPr>
          </a:p>
        </p:txBody>
      </p:sp>
      <p:sp>
        <p:nvSpPr>
          <p:cNvPr id="623" name="Google Shape;623;p70"/>
          <p:cNvSpPr txBox="1"/>
          <p:nvPr/>
        </p:nvSpPr>
        <p:spPr>
          <a:xfrm>
            <a:off x="6167063"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Lorem ipsum dolor sit amet, consectetur adipiscing elit. Duis sit amet odio vel purus bibendum luctus. Morbi iaculis dapibus tristique. In hac habitasse platea dictumst. Mauris convallis quam at. Morbi iaculis dapibus tristique.</a:t>
            </a:r>
            <a:endParaRPr sz="1200">
              <a:latin typeface="Roboto"/>
              <a:ea typeface="Roboto"/>
              <a:cs typeface="Roboto"/>
              <a:sym typeface="Roboto"/>
            </a:endParaRPr>
          </a:p>
        </p:txBody>
      </p:sp>
      <p:sp>
        <p:nvSpPr>
          <p:cNvPr id="624" name="Google Shape;624;p70"/>
          <p:cNvSpPr txBox="1"/>
          <p:nvPr/>
        </p:nvSpPr>
        <p:spPr>
          <a:xfrm>
            <a:off x="655361"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Lorem ipsum dolor sit amet, consectetur adipiscing elit. Duis sit amet odio vel purus bibendum luctus. Morbi iaculis dapibus tristique. In hac habitasse platea dictumst. Mauris convallis quam at. Morbi iaculis dapibus tristique.</a:t>
            </a:r>
            <a:endParaRPr sz="1200">
              <a:latin typeface="Roboto"/>
              <a:ea typeface="Roboto"/>
              <a:cs typeface="Roboto"/>
              <a:sym typeface="Roboto"/>
            </a:endParaRPr>
          </a:p>
        </p:txBody>
      </p:sp>
      <p:grpSp>
        <p:nvGrpSpPr>
          <p:cNvPr id="625" name="Google Shape;625;p70"/>
          <p:cNvGrpSpPr/>
          <p:nvPr/>
        </p:nvGrpSpPr>
        <p:grpSpPr>
          <a:xfrm>
            <a:off x="5678029" y="895450"/>
            <a:ext cx="3305700" cy="3456400"/>
            <a:chOff x="5632317" y="1189775"/>
            <a:chExt cx="3305700" cy="3456400"/>
          </a:xfrm>
        </p:grpSpPr>
        <p:sp>
          <p:nvSpPr>
            <p:cNvPr id="626" name="Google Shape;626;p70"/>
            <p:cNvSpPr/>
            <p:nvPr/>
          </p:nvSpPr>
          <p:spPr>
            <a:xfrm>
              <a:off x="5632317" y="1189775"/>
              <a:ext cx="3305700" cy="669000"/>
            </a:xfrm>
            <a:prstGeom prst="chevron">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3"/>
                  </a:solidFill>
                  <a:latin typeface="Albert Sans"/>
                  <a:ea typeface="Albert Sans"/>
                  <a:cs typeface="Albert Sans"/>
                  <a:sym typeface="Albert Sans"/>
                </a:rPr>
                <a:t>  Early Detection</a:t>
              </a:r>
              <a:br>
                <a:rPr b="1" lang="en">
                  <a:solidFill>
                    <a:schemeClr val="accent3"/>
                  </a:solidFill>
                  <a:latin typeface="Albert Sans"/>
                  <a:ea typeface="Albert Sans"/>
                  <a:cs typeface="Albert Sans"/>
                  <a:sym typeface="Albert Sans"/>
                </a:rPr>
              </a:br>
              <a:r>
                <a:rPr b="1" lang="en">
                  <a:solidFill>
                    <a:schemeClr val="accent3"/>
                  </a:solidFill>
                  <a:latin typeface="Albert Sans"/>
                  <a:ea typeface="Albert Sans"/>
                  <a:cs typeface="Albert Sans"/>
                  <a:sym typeface="Albert Sans"/>
                </a:rPr>
                <a:t>Can Help</a:t>
              </a:r>
              <a:endParaRPr b="1">
                <a:solidFill>
                  <a:schemeClr val="accent3"/>
                </a:solidFill>
                <a:latin typeface="Albert Sans"/>
                <a:ea typeface="Albert Sans"/>
                <a:cs typeface="Albert Sans"/>
                <a:sym typeface="Albert Sans"/>
              </a:endParaRPr>
            </a:p>
          </p:txBody>
        </p:sp>
        <p:sp>
          <p:nvSpPr>
            <p:cNvPr id="627" name="Google Shape;627;p70"/>
            <p:cNvSpPr txBox="1"/>
            <p:nvPr/>
          </p:nvSpPr>
          <p:spPr>
            <a:xfrm>
              <a:off x="6208988" y="2030475"/>
              <a:ext cx="2236200" cy="26157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3"/>
                  </a:solidFill>
                  <a:latin typeface="Inter"/>
                  <a:ea typeface="Inter"/>
                  <a:cs typeface="Inter"/>
                  <a:sym typeface="Inter"/>
                </a:rPr>
                <a:t>K-Means clustering grouped patients by risk levels, aiding early detection and intervention strategies</a:t>
              </a:r>
              <a:endParaRPr b="1" sz="1100">
                <a:solidFill>
                  <a:schemeClr val="accent3"/>
                </a:solidFill>
                <a:latin typeface="Inter"/>
                <a:ea typeface="Inter"/>
                <a:cs typeface="Inter"/>
                <a:sym typeface="Inter"/>
              </a:endParaRPr>
            </a:p>
            <a:p>
              <a:pPr indent="0" lvl="0" marL="0" rtl="0" algn="l">
                <a:spcBef>
                  <a:spcPts val="0"/>
                </a:spcBef>
                <a:spcAft>
                  <a:spcPts val="0"/>
                </a:spcAft>
                <a:buNone/>
              </a:pPr>
              <a:r>
                <a:t/>
              </a:r>
              <a:endParaRPr b="1" sz="1100">
                <a:solidFill>
                  <a:schemeClr val="accent3"/>
                </a:solidFill>
                <a:latin typeface="Inter"/>
                <a:ea typeface="Inter"/>
                <a:cs typeface="Inter"/>
                <a:sym typeface="Inter"/>
              </a:endParaRPr>
            </a:p>
            <a:p>
              <a:pPr indent="0" lvl="0" marL="0" rtl="0" algn="l">
                <a:spcBef>
                  <a:spcPts val="0"/>
                </a:spcBef>
                <a:spcAft>
                  <a:spcPts val="0"/>
                </a:spcAft>
                <a:buNone/>
              </a:pPr>
              <a:r>
                <a:t/>
              </a:r>
              <a:endParaRPr b="1" sz="1100">
                <a:solidFill>
                  <a:schemeClr val="accent3"/>
                </a:solidFill>
                <a:latin typeface="Inter"/>
                <a:ea typeface="Inter"/>
                <a:cs typeface="Inter"/>
                <a:sym typeface="Inter"/>
              </a:endParaRPr>
            </a:p>
            <a:p>
              <a:pPr indent="0" lvl="0" marL="0" rtl="0" algn="l">
                <a:spcBef>
                  <a:spcPts val="0"/>
                </a:spcBef>
                <a:spcAft>
                  <a:spcPts val="0"/>
                </a:spcAft>
                <a:buNone/>
              </a:pPr>
              <a:r>
                <a:rPr b="1" lang="en" sz="1100">
                  <a:solidFill>
                    <a:schemeClr val="accent3"/>
                  </a:solidFill>
                  <a:latin typeface="Inter"/>
                  <a:ea typeface="Inter"/>
                  <a:cs typeface="Inter"/>
                  <a:sym typeface="Inter"/>
                </a:rPr>
                <a:t>Encourage public health campaigns to focus more on heavy smokers</a:t>
              </a:r>
              <a:endParaRPr b="1" sz="1100">
                <a:solidFill>
                  <a:schemeClr val="accent3"/>
                </a:solidFill>
                <a:latin typeface="Inter"/>
                <a:ea typeface="Inter"/>
                <a:cs typeface="Inter"/>
                <a:sym typeface="Inter"/>
              </a:endParaRPr>
            </a:p>
            <a:p>
              <a:pPr indent="0" lvl="0" marL="0" rtl="0" algn="l">
                <a:spcBef>
                  <a:spcPts val="0"/>
                </a:spcBef>
                <a:spcAft>
                  <a:spcPts val="0"/>
                </a:spcAft>
                <a:buNone/>
              </a:pPr>
              <a:r>
                <a:t/>
              </a:r>
              <a:endParaRPr b="1" sz="1100">
                <a:solidFill>
                  <a:schemeClr val="accent3"/>
                </a:solidFill>
                <a:latin typeface="Inter"/>
                <a:ea typeface="Inter"/>
                <a:cs typeface="Inter"/>
                <a:sym typeface="Inter"/>
              </a:endParaRPr>
            </a:p>
            <a:p>
              <a:pPr indent="0" lvl="0" marL="0" rtl="0" algn="l">
                <a:spcBef>
                  <a:spcPts val="0"/>
                </a:spcBef>
                <a:spcAft>
                  <a:spcPts val="0"/>
                </a:spcAft>
                <a:buNone/>
              </a:pPr>
              <a:r>
                <a:rPr b="1" lang="en" sz="1100">
                  <a:solidFill>
                    <a:schemeClr val="accent3"/>
                  </a:solidFill>
                  <a:latin typeface="Inter"/>
                  <a:ea typeface="Inter"/>
                  <a:cs typeface="Inter"/>
                  <a:sym typeface="Inter"/>
                </a:rPr>
                <a:t>Motivate lung cancer screening programs to prioritize moderate &amp; heavy smokers</a:t>
              </a:r>
              <a:endParaRPr b="1" sz="1100">
                <a:solidFill>
                  <a:schemeClr val="accent3"/>
                </a:solidFill>
                <a:latin typeface="Inter"/>
                <a:ea typeface="Inter"/>
                <a:cs typeface="Inter"/>
                <a:sym typeface="Inter"/>
              </a:endParaRPr>
            </a:p>
            <a:p>
              <a:pPr indent="0" lvl="0" marL="0" rtl="0" algn="l">
                <a:lnSpc>
                  <a:spcPct val="115000"/>
                </a:lnSpc>
                <a:spcBef>
                  <a:spcPts val="0"/>
                </a:spcBef>
                <a:spcAft>
                  <a:spcPts val="0"/>
                </a:spcAft>
                <a:buNone/>
              </a:pPr>
              <a:r>
                <a:t/>
              </a:r>
              <a:endParaRPr sz="1200">
                <a:solidFill>
                  <a:schemeClr val="lt1"/>
                </a:solidFill>
                <a:latin typeface="Inter"/>
                <a:ea typeface="Inter"/>
                <a:cs typeface="Inter"/>
                <a:sym typeface="Inter"/>
              </a:endParaRPr>
            </a:p>
          </p:txBody>
        </p:sp>
      </p:grpSp>
      <p:grpSp>
        <p:nvGrpSpPr>
          <p:cNvPr id="628" name="Google Shape;628;p70"/>
          <p:cNvGrpSpPr/>
          <p:nvPr/>
        </p:nvGrpSpPr>
        <p:grpSpPr>
          <a:xfrm>
            <a:off x="2989917" y="895450"/>
            <a:ext cx="3305700" cy="3483050"/>
            <a:chOff x="2944204" y="1189775"/>
            <a:chExt cx="3305700" cy="3483050"/>
          </a:xfrm>
        </p:grpSpPr>
        <p:sp>
          <p:nvSpPr>
            <p:cNvPr id="629" name="Google Shape;629;p70"/>
            <p:cNvSpPr/>
            <p:nvPr/>
          </p:nvSpPr>
          <p:spPr>
            <a:xfrm>
              <a:off x="2944204" y="1189775"/>
              <a:ext cx="3305700" cy="669000"/>
            </a:xfrm>
            <a:prstGeom prst="chevron">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3"/>
                  </a:solidFill>
                  <a:latin typeface="Albert Sans"/>
                  <a:ea typeface="Albert Sans"/>
                  <a:cs typeface="Albert Sans"/>
                  <a:sym typeface="Albert Sans"/>
                </a:rPr>
                <a:t>  Strong Models</a:t>
              </a:r>
              <a:endParaRPr b="1">
                <a:solidFill>
                  <a:schemeClr val="accent3"/>
                </a:solidFill>
                <a:latin typeface="Albert Sans"/>
                <a:ea typeface="Albert Sans"/>
                <a:cs typeface="Albert Sans"/>
                <a:sym typeface="Albert Sans"/>
              </a:endParaRPr>
            </a:p>
          </p:txBody>
        </p:sp>
        <p:sp>
          <p:nvSpPr>
            <p:cNvPr id="630" name="Google Shape;630;p70"/>
            <p:cNvSpPr txBox="1"/>
            <p:nvPr/>
          </p:nvSpPr>
          <p:spPr>
            <a:xfrm>
              <a:off x="3478949" y="2057125"/>
              <a:ext cx="2236200" cy="26157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3"/>
                  </a:solidFill>
                  <a:latin typeface="Inter"/>
                  <a:ea typeface="Inter"/>
                  <a:cs typeface="Inter"/>
                  <a:sym typeface="Inter"/>
                </a:rPr>
                <a:t>Random Forest and Decision Tree models are strong, comparable performers, indicating a well-structured dataset</a:t>
              </a:r>
              <a:endParaRPr sz="1200">
                <a:solidFill>
                  <a:schemeClr val="accent3"/>
                </a:solidFill>
                <a:latin typeface="Roboto"/>
                <a:ea typeface="Roboto"/>
                <a:cs typeface="Roboto"/>
                <a:sym typeface="Roboto"/>
              </a:endParaRPr>
            </a:p>
          </p:txBody>
        </p:sp>
      </p:grpSp>
      <p:grpSp>
        <p:nvGrpSpPr>
          <p:cNvPr id="631" name="Google Shape;631;p70"/>
          <p:cNvGrpSpPr/>
          <p:nvPr/>
        </p:nvGrpSpPr>
        <p:grpSpPr>
          <a:xfrm>
            <a:off x="100763" y="895552"/>
            <a:ext cx="3546900" cy="3482836"/>
            <a:chOff x="0" y="1189989"/>
            <a:chExt cx="3546900" cy="3482836"/>
          </a:xfrm>
        </p:grpSpPr>
        <p:sp>
          <p:nvSpPr>
            <p:cNvPr id="632" name="Google Shape;632;p70"/>
            <p:cNvSpPr/>
            <p:nvPr/>
          </p:nvSpPr>
          <p:spPr>
            <a:xfrm>
              <a:off x="0" y="1189989"/>
              <a:ext cx="3546900" cy="669000"/>
            </a:xfrm>
            <a:prstGeom prst="homePlat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3"/>
                  </a:solidFill>
                  <a:latin typeface="Albert Sans"/>
                  <a:ea typeface="Albert Sans"/>
                  <a:cs typeface="Albert Sans"/>
                  <a:sym typeface="Albert Sans"/>
                </a:rPr>
                <a:t>Lifestyle Makes </a:t>
              </a:r>
              <a:br>
                <a:rPr b="1" lang="en">
                  <a:solidFill>
                    <a:schemeClr val="accent3"/>
                  </a:solidFill>
                  <a:latin typeface="Albert Sans"/>
                  <a:ea typeface="Albert Sans"/>
                  <a:cs typeface="Albert Sans"/>
                  <a:sym typeface="Albert Sans"/>
                </a:rPr>
              </a:br>
              <a:r>
                <a:rPr b="1" lang="en">
                  <a:solidFill>
                    <a:schemeClr val="accent3"/>
                  </a:solidFill>
                  <a:latin typeface="Albert Sans"/>
                  <a:ea typeface="Albert Sans"/>
                  <a:cs typeface="Albert Sans"/>
                  <a:sym typeface="Albert Sans"/>
                </a:rPr>
                <a:t>a Difference</a:t>
              </a:r>
              <a:endParaRPr b="1">
                <a:solidFill>
                  <a:schemeClr val="accent3"/>
                </a:solidFill>
                <a:latin typeface="Albert Sans"/>
                <a:ea typeface="Albert Sans"/>
                <a:cs typeface="Albert Sans"/>
                <a:sym typeface="Albert Sans"/>
              </a:endParaRPr>
            </a:p>
          </p:txBody>
        </p:sp>
        <p:sp>
          <p:nvSpPr>
            <p:cNvPr id="633" name="Google Shape;633;p70"/>
            <p:cNvSpPr txBox="1"/>
            <p:nvPr/>
          </p:nvSpPr>
          <p:spPr>
            <a:xfrm>
              <a:off x="655361" y="2057125"/>
              <a:ext cx="2236200" cy="2615700"/>
            </a:xfrm>
            <a:prstGeom prst="rect">
              <a:avLst/>
            </a:prstGeom>
            <a:solidFill>
              <a:schemeClr val="lt2"/>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accent3"/>
                  </a:solidFill>
                  <a:latin typeface="Inter"/>
                  <a:ea typeface="Inter"/>
                  <a:cs typeface="Inter"/>
                  <a:sym typeface="Inter"/>
                </a:rPr>
                <a:t>Lung cancer diagnosis can be partially predicted using demographic and lifestyle factors</a:t>
              </a:r>
              <a:endParaRPr b="1" sz="1200">
                <a:solidFill>
                  <a:schemeClr val="accent3"/>
                </a:solidFill>
                <a:latin typeface="Inter"/>
                <a:ea typeface="Inter"/>
                <a:cs typeface="Inter"/>
                <a:sym typeface="Inter"/>
              </a:endParaRPr>
            </a:p>
          </p:txBody>
        </p:sp>
      </p:grpSp>
      <p:pic>
        <p:nvPicPr>
          <p:cNvPr descr="Black Lung Icon | Free SVG" id="634" name="Google Shape;634;p70"/>
          <p:cNvPicPr preferRelativeResize="0"/>
          <p:nvPr/>
        </p:nvPicPr>
        <p:blipFill>
          <a:blip r:embed="rId3">
            <a:alphaModFix/>
          </a:blip>
          <a:stretch>
            <a:fillRect/>
          </a:stretch>
        </p:blipFill>
        <p:spPr>
          <a:xfrm>
            <a:off x="655350" y="1042663"/>
            <a:ext cx="326299" cy="326299"/>
          </a:xfrm>
          <a:prstGeom prst="rect">
            <a:avLst/>
          </a:prstGeom>
          <a:noFill/>
          <a:ln>
            <a:noFill/>
          </a:ln>
        </p:spPr>
      </p:pic>
      <p:pic>
        <p:nvPicPr>
          <p:cNvPr descr="Black Lung Icon | Free SVG" id="635" name="Google Shape;635;p70"/>
          <p:cNvPicPr preferRelativeResize="0"/>
          <p:nvPr/>
        </p:nvPicPr>
        <p:blipFill>
          <a:blip r:embed="rId3">
            <a:alphaModFix/>
          </a:blip>
          <a:stretch>
            <a:fillRect/>
          </a:stretch>
        </p:blipFill>
        <p:spPr>
          <a:xfrm>
            <a:off x="3713275" y="1042663"/>
            <a:ext cx="326300" cy="326299"/>
          </a:xfrm>
          <a:prstGeom prst="rect">
            <a:avLst/>
          </a:prstGeom>
          <a:noFill/>
          <a:ln>
            <a:noFill/>
          </a:ln>
        </p:spPr>
      </p:pic>
      <p:pic>
        <p:nvPicPr>
          <p:cNvPr descr="Black Lung Icon | Free SVG" id="636" name="Google Shape;636;p70"/>
          <p:cNvPicPr preferRelativeResize="0"/>
          <p:nvPr/>
        </p:nvPicPr>
        <p:blipFill>
          <a:blip r:embed="rId3">
            <a:alphaModFix/>
          </a:blip>
          <a:stretch>
            <a:fillRect/>
          </a:stretch>
        </p:blipFill>
        <p:spPr>
          <a:xfrm>
            <a:off x="6379625" y="1042663"/>
            <a:ext cx="326299" cy="326299"/>
          </a:xfrm>
          <a:prstGeom prst="rect">
            <a:avLst/>
          </a:prstGeom>
          <a:noFill/>
          <a:ln>
            <a:noFill/>
          </a:ln>
        </p:spPr>
      </p:pic>
      <p:cxnSp>
        <p:nvCxnSpPr>
          <p:cNvPr id="637" name="Google Shape;637;p70"/>
          <p:cNvCxnSpPr/>
          <p:nvPr/>
        </p:nvCxnSpPr>
        <p:spPr>
          <a:xfrm>
            <a:off x="6551275" y="2736900"/>
            <a:ext cx="1447200" cy="0"/>
          </a:xfrm>
          <a:prstGeom prst="straightConnector1">
            <a:avLst/>
          </a:prstGeom>
          <a:noFill/>
          <a:ln cap="flat" cmpd="sng" w="9525">
            <a:solidFill>
              <a:schemeClr val="dk2"/>
            </a:solidFill>
            <a:prstDash val="solid"/>
            <a:round/>
            <a:headEnd len="med" w="med" type="none"/>
            <a:tailEnd len="med" w="med" type="none"/>
          </a:ln>
        </p:spPr>
      </p:cxnSp>
      <p:pic>
        <p:nvPicPr>
          <p:cNvPr id="638" name="Google Shape;638;p70"/>
          <p:cNvPicPr preferRelativeResize="0"/>
          <p:nvPr/>
        </p:nvPicPr>
        <p:blipFill rotWithShape="1">
          <a:blip r:embed="rId4">
            <a:alphaModFix/>
          </a:blip>
          <a:srcRect b="0" l="0" r="0" t="0"/>
          <a:stretch/>
        </p:blipFill>
        <p:spPr>
          <a:xfrm>
            <a:off x="8278952" y="4278375"/>
            <a:ext cx="864975" cy="865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ales Pitch">
  <a:themeElements>
    <a:clrScheme name="Simple Light">
      <a:dk1>
        <a:srgbClr val="08005F"/>
      </a:dk1>
      <a:lt1>
        <a:srgbClr val="FFFFFF"/>
      </a:lt1>
      <a:dk2>
        <a:srgbClr val="000000"/>
      </a:dk2>
      <a:lt2>
        <a:srgbClr val="B1A1FF"/>
      </a:lt2>
      <a:accent1>
        <a:srgbClr val="A1FF5F"/>
      </a:accent1>
      <a:accent2>
        <a:srgbClr val="1BBE90"/>
      </a:accent2>
      <a:accent3>
        <a:srgbClr val="0A485F"/>
      </a:accent3>
      <a:accent4>
        <a:srgbClr val="9ACAE0"/>
      </a:accent4>
      <a:accent5>
        <a:srgbClr val="D1D1EB"/>
      </a:accent5>
      <a:accent6>
        <a:srgbClr val="2837DB"/>
      </a:accent6>
      <a:hlink>
        <a:srgbClr val="2837D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